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4" r:id="rId3"/>
    <p:sldMasterId id="2147483722" r:id="rId4"/>
    <p:sldMasterId id="2147483742" r:id="rId5"/>
    <p:sldMasterId id="2147483773" r:id="rId6"/>
    <p:sldMasterId id="2147483776" r:id="rId7"/>
    <p:sldMasterId id="2147483779" r:id="rId8"/>
    <p:sldMasterId id="2147483804" r:id="rId9"/>
  </p:sldMasterIdLst>
  <p:notesMasterIdLst>
    <p:notesMasterId r:id="rId110"/>
  </p:notesMasterIdLst>
  <p:sldIdLst>
    <p:sldId id="256" r:id="rId10"/>
    <p:sldId id="374" r:id="rId11"/>
    <p:sldId id="318" r:id="rId12"/>
    <p:sldId id="317" r:id="rId13"/>
    <p:sldId id="320" r:id="rId14"/>
    <p:sldId id="263" r:id="rId15"/>
    <p:sldId id="261" r:id="rId16"/>
    <p:sldId id="321" r:id="rId17"/>
    <p:sldId id="266" r:id="rId18"/>
    <p:sldId id="265" r:id="rId19"/>
    <p:sldId id="275" r:id="rId20"/>
    <p:sldId id="276" r:id="rId21"/>
    <p:sldId id="370" r:id="rId22"/>
    <p:sldId id="273" r:id="rId23"/>
    <p:sldId id="322" r:id="rId24"/>
    <p:sldId id="274" r:id="rId25"/>
    <p:sldId id="323" r:id="rId26"/>
    <p:sldId id="267" r:id="rId27"/>
    <p:sldId id="279" r:id="rId28"/>
    <p:sldId id="280" r:id="rId29"/>
    <p:sldId id="281" r:id="rId30"/>
    <p:sldId id="282" r:id="rId31"/>
    <p:sldId id="283" r:id="rId32"/>
    <p:sldId id="284" r:id="rId33"/>
    <p:sldId id="288" r:id="rId34"/>
    <p:sldId id="329" r:id="rId35"/>
    <p:sldId id="328" r:id="rId36"/>
    <p:sldId id="333" r:id="rId37"/>
    <p:sldId id="334" r:id="rId38"/>
    <p:sldId id="335" r:id="rId39"/>
    <p:sldId id="336" r:id="rId40"/>
    <p:sldId id="337" r:id="rId41"/>
    <p:sldId id="338" r:id="rId42"/>
    <p:sldId id="339" r:id="rId43"/>
    <p:sldId id="340" r:id="rId44"/>
    <p:sldId id="342" r:id="rId45"/>
    <p:sldId id="341" r:id="rId46"/>
    <p:sldId id="343" r:id="rId47"/>
    <p:sldId id="292" r:id="rId48"/>
    <p:sldId id="287" r:id="rId49"/>
    <p:sldId id="286" r:id="rId50"/>
    <p:sldId id="289" r:id="rId51"/>
    <p:sldId id="293" r:id="rId52"/>
    <p:sldId id="294" r:id="rId53"/>
    <p:sldId id="296" r:id="rId54"/>
    <p:sldId id="268" r:id="rId55"/>
    <p:sldId id="295" r:id="rId56"/>
    <p:sldId id="298" r:id="rId57"/>
    <p:sldId id="297" r:id="rId58"/>
    <p:sldId id="299" r:id="rId59"/>
    <p:sldId id="303" r:id="rId60"/>
    <p:sldId id="304" r:id="rId61"/>
    <p:sldId id="306" r:id="rId62"/>
    <p:sldId id="362" r:id="rId63"/>
    <p:sldId id="330" r:id="rId64"/>
    <p:sldId id="305" r:id="rId65"/>
    <p:sldId id="307" r:id="rId66"/>
    <p:sldId id="302" r:id="rId67"/>
    <p:sldId id="301" r:id="rId68"/>
    <p:sldId id="300" r:id="rId69"/>
    <p:sldId id="324" r:id="rId70"/>
    <p:sldId id="325" r:id="rId71"/>
    <p:sldId id="326" r:id="rId72"/>
    <p:sldId id="377" r:id="rId73"/>
    <p:sldId id="345" r:id="rId74"/>
    <p:sldId id="373" r:id="rId75"/>
    <p:sldId id="308" r:id="rId76"/>
    <p:sldId id="310" r:id="rId77"/>
    <p:sldId id="309" r:id="rId78"/>
    <p:sldId id="346" r:id="rId79"/>
    <p:sldId id="311" r:id="rId80"/>
    <p:sldId id="312" r:id="rId81"/>
    <p:sldId id="363" r:id="rId82"/>
    <p:sldId id="344" r:id="rId83"/>
    <p:sldId id="348" r:id="rId84"/>
    <p:sldId id="352" r:id="rId85"/>
    <p:sldId id="353" r:id="rId86"/>
    <p:sldId id="354" r:id="rId87"/>
    <p:sldId id="355" r:id="rId88"/>
    <p:sldId id="356" r:id="rId89"/>
    <p:sldId id="357" r:id="rId90"/>
    <p:sldId id="349" r:id="rId91"/>
    <p:sldId id="347" r:id="rId92"/>
    <p:sldId id="350" r:id="rId93"/>
    <p:sldId id="358" r:id="rId94"/>
    <p:sldId id="371" r:id="rId95"/>
    <p:sldId id="372" r:id="rId96"/>
    <p:sldId id="314" r:id="rId97"/>
    <p:sldId id="277" r:id="rId98"/>
    <p:sldId id="351" r:id="rId99"/>
    <p:sldId id="359" r:id="rId100"/>
    <p:sldId id="360" r:id="rId101"/>
    <p:sldId id="368" r:id="rId102"/>
    <p:sldId id="364" r:id="rId103"/>
    <p:sldId id="365" r:id="rId104"/>
    <p:sldId id="375" r:id="rId105"/>
    <p:sldId id="369" r:id="rId106"/>
    <p:sldId id="366" r:id="rId107"/>
    <p:sldId id="367" r:id="rId108"/>
    <p:sldId id="264" r:id="rId10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6611" autoAdjust="0"/>
  </p:normalViewPr>
  <p:slideViewPr>
    <p:cSldViewPr snapToGrid="0">
      <p:cViewPr varScale="1">
        <p:scale>
          <a:sx n="67" d="100"/>
          <a:sy n="67" d="100"/>
        </p:scale>
        <p:origin x="723"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viewProps" Target="view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heme" Target="theme/theme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notesMaster" Target="notesMasters/notesMaster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63DB5C-C6A1-4139-9BD7-8D2958BA91B4}" type="doc">
      <dgm:prSet loTypeId="urn:microsoft.com/office/officeart/2005/8/layout/chevron1" loCatId="process" qsTypeId="urn:microsoft.com/office/officeart/2005/8/quickstyle/simple1" qsCatId="simple" csTypeId="urn:microsoft.com/office/officeart/2005/8/colors/accent1_4" csCatId="accent1" phldr="1"/>
      <dgm:spPr/>
      <dgm:t>
        <a:bodyPr/>
        <a:lstStyle/>
        <a:p>
          <a:endParaRPr lang="en-US"/>
        </a:p>
      </dgm:t>
    </dgm:pt>
    <dgm:pt modelId="{39C5BC73-566C-4E5D-B65B-822F1AF0588C}">
      <dgm:prSet phldrT="[Text]" phldr="0"/>
      <dgm:spPr/>
      <dgm:t>
        <a:bodyPr/>
        <a:lstStyle/>
        <a:p>
          <a:r>
            <a:rPr lang="en-US" dirty="0"/>
            <a:t>2021</a:t>
          </a:r>
        </a:p>
      </dgm:t>
    </dgm:pt>
    <dgm:pt modelId="{52246AA8-5789-420A-8F58-274E71172484}" type="parTrans" cxnId="{9BD895E0-2FBC-4E26-947F-61D28E015CA8}">
      <dgm:prSet/>
      <dgm:spPr/>
      <dgm:t>
        <a:bodyPr/>
        <a:lstStyle/>
        <a:p>
          <a:endParaRPr lang="en-US"/>
        </a:p>
      </dgm:t>
    </dgm:pt>
    <dgm:pt modelId="{536111FB-08CA-4402-B1C6-B90DA2EE3C7C}" type="sibTrans" cxnId="{9BD895E0-2FBC-4E26-947F-61D28E015CA8}">
      <dgm:prSet/>
      <dgm:spPr/>
      <dgm:t>
        <a:bodyPr/>
        <a:lstStyle/>
        <a:p>
          <a:endParaRPr lang="en-US"/>
        </a:p>
      </dgm:t>
    </dgm:pt>
    <dgm:pt modelId="{AC40212B-C9DF-423E-8539-D1AA07F7066E}">
      <dgm:prSet phldrT="[Text]" phldr="0"/>
      <dgm:spPr/>
      <dgm:t>
        <a:bodyPr/>
        <a:lstStyle/>
        <a:p>
          <a:r>
            <a:rPr lang="en-US" dirty="0"/>
            <a:t>2022</a:t>
          </a:r>
        </a:p>
      </dgm:t>
    </dgm:pt>
    <dgm:pt modelId="{CCC3D7A1-4A71-4BB8-B9A8-CC0C16BE9F3D}" type="parTrans" cxnId="{2FB152E8-F130-483D-A03D-51980B3A574C}">
      <dgm:prSet/>
      <dgm:spPr/>
      <dgm:t>
        <a:bodyPr/>
        <a:lstStyle/>
        <a:p>
          <a:endParaRPr lang="en-US"/>
        </a:p>
      </dgm:t>
    </dgm:pt>
    <dgm:pt modelId="{359CBC19-1EDB-4D35-A3DE-A90B20CE7F96}" type="sibTrans" cxnId="{2FB152E8-F130-483D-A03D-51980B3A574C}">
      <dgm:prSet/>
      <dgm:spPr/>
      <dgm:t>
        <a:bodyPr/>
        <a:lstStyle/>
        <a:p>
          <a:endParaRPr lang="en-US"/>
        </a:p>
      </dgm:t>
    </dgm:pt>
    <dgm:pt modelId="{61022DF4-ADA0-476C-B3BC-B51A08FA04A8}">
      <dgm:prSet phldrT="[Text]" phldr="0"/>
      <dgm:spPr/>
      <dgm:t>
        <a:bodyPr/>
        <a:lstStyle/>
        <a:p>
          <a:r>
            <a:rPr lang="en-US" dirty="0"/>
            <a:t>2026</a:t>
          </a:r>
        </a:p>
      </dgm:t>
    </dgm:pt>
    <dgm:pt modelId="{6FC15731-7D6D-4FEB-A6A3-1ED79F05B875}" type="parTrans" cxnId="{FADFE548-D7FA-43F4-AF2C-B75FAA927500}">
      <dgm:prSet/>
      <dgm:spPr/>
      <dgm:t>
        <a:bodyPr/>
        <a:lstStyle/>
        <a:p>
          <a:endParaRPr lang="en-US"/>
        </a:p>
      </dgm:t>
    </dgm:pt>
    <dgm:pt modelId="{EE384C2E-7155-43DF-A698-B8F375F01F83}" type="sibTrans" cxnId="{FADFE548-D7FA-43F4-AF2C-B75FAA927500}">
      <dgm:prSet/>
      <dgm:spPr/>
      <dgm:t>
        <a:bodyPr/>
        <a:lstStyle/>
        <a:p>
          <a:endParaRPr lang="en-US"/>
        </a:p>
      </dgm:t>
    </dgm:pt>
    <dgm:pt modelId="{1DA77DB8-E39D-4F28-89A0-5C19DE5D2205}" type="pres">
      <dgm:prSet presAssocID="{AE63DB5C-C6A1-4139-9BD7-8D2958BA91B4}" presName="Name0" presStyleCnt="0">
        <dgm:presLayoutVars>
          <dgm:dir/>
          <dgm:animLvl val="lvl"/>
          <dgm:resizeHandles val="exact"/>
        </dgm:presLayoutVars>
      </dgm:prSet>
      <dgm:spPr/>
    </dgm:pt>
    <dgm:pt modelId="{D5799B6B-5CA8-4B0D-9074-3E3F4BB91388}" type="pres">
      <dgm:prSet presAssocID="{39C5BC73-566C-4E5D-B65B-822F1AF0588C}" presName="parTxOnly" presStyleLbl="node1" presStyleIdx="0" presStyleCnt="3">
        <dgm:presLayoutVars>
          <dgm:chMax val="0"/>
          <dgm:chPref val="0"/>
          <dgm:bulletEnabled val="1"/>
        </dgm:presLayoutVars>
      </dgm:prSet>
      <dgm:spPr/>
    </dgm:pt>
    <dgm:pt modelId="{612168CC-01C8-4C7A-AC29-4FB80AE068EB}" type="pres">
      <dgm:prSet presAssocID="{536111FB-08CA-4402-B1C6-B90DA2EE3C7C}" presName="parTxOnlySpace" presStyleCnt="0"/>
      <dgm:spPr/>
    </dgm:pt>
    <dgm:pt modelId="{72B3CAB9-D044-4773-A8FF-97DCA48D9445}" type="pres">
      <dgm:prSet presAssocID="{AC40212B-C9DF-423E-8539-D1AA07F7066E}" presName="parTxOnly" presStyleLbl="node1" presStyleIdx="1" presStyleCnt="3">
        <dgm:presLayoutVars>
          <dgm:chMax val="0"/>
          <dgm:chPref val="0"/>
          <dgm:bulletEnabled val="1"/>
        </dgm:presLayoutVars>
      </dgm:prSet>
      <dgm:spPr/>
    </dgm:pt>
    <dgm:pt modelId="{E957E6AC-2F81-4DFC-86A6-8E69241CD6A3}" type="pres">
      <dgm:prSet presAssocID="{359CBC19-1EDB-4D35-A3DE-A90B20CE7F96}" presName="parTxOnlySpace" presStyleCnt="0"/>
      <dgm:spPr/>
    </dgm:pt>
    <dgm:pt modelId="{A4A1631C-0306-4A83-B3B6-C9AD621DC431}" type="pres">
      <dgm:prSet presAssocID="{61022DF4-ADA0-476C-B3BC-B51A08FA04A8}" presName="parTxOnly" presStyleLbl="node1" presStyleIdx="2" presStyleCnt="3">
        <dgm:presLayoutVars>
          <dgm:chMax val="0"/>
          <dgm:chPref val="0"/>
          <dgm:bulletEnabled val="1"/>
        </dgm:presLayoutVars>
      </dgm:prSet>
      <dgm:spPr/>
    </dgm:pt>
  </dgm:ptLst>
  <dgm:cxnLst>
    <dgm:cxn modelId="{754E7209-2188-497C-B23B-F8322746B144}" type="presOf" srcId="{39C5BC73-566C-4E5D-B65B-822F1AF0588C}" destId="{D5799B6B-5CA8-4B0D-9074-3E3F4BB91388}" srcOrd="0" destOrd="0" presId="urn:microsoft.com/office/officeart/2005/8/layout/chevron1"/>
    <dgm:cxn modelId="{843E6D0A-C98C-45B5-ACF8-528BB4A21C7B}" type="presOf" srcId="{61022DF4-ADA0-476C-B3BC-B51A08FA04A8}" destId="{A4A1631C-0306-4A83-B3B6-C9AD621DC431}" srcOrd="0" destOrd="0" presId="urn:microsoft.com/office/officeart/2005/8/layout/chevron1"/>
    <dgm:cxn modelId="{5837EA10-C961-4AB1-BF11-DFE000507B21}" type="presOf" srcId="{AC40212B-C9DF-423E-8539-D1AA07F7066E}" destId="{72B3CAB9-D044-4773-A8FF-97DCA48D9445}" srcOrd="0" destOrd="0" presId="urn:microsoft.com/office/officeart/2005/8/layout/chevron1"/>
    <dgm:cxn modelId="{FADFE548-D7FA-43F4-AF2C-B75FAA927500}" srcId="{AE63DB5C-C6A1-4139-9BD7-8D2958BA91B4}" destId="{61022DF4-ADA0-476C-B3BC-B51A08FA04A8}" srcOrd="2" destOrd="0" parTransId="{6FC15731-7D6D-4FEB-A6A3-1ED79F05B875}" sibTransId="{EE384C2E-7155-43DF-A698-B8F375F01F83}"/>
    <dgm:cxn modelId="{5E72EAB2-8BB0-4A08-ADE7-100E04ABEA93}" type="presOf" srcId="{AE63DB5C-C6A1-4139-9BD7-8D2958BA91B4}" destId="{1DA77DB8-E39D-4F28-89A0-5C19DE5D2205}" srcOrd="0" destOrd="0" presId="urn:microsoft.com/office/officeart/2005/8/layout/chevron1"/>
    <dgm:cxn modelId="{9BD895E0-2FBC-4E26-947F-61D28E015CA8}" srcId="{AE63DB5C-C6A1-4139-9BD7-8D2958BA91B4}" destId="{39C5BC73-566C-4E5D-B65B-822F1AF0588C}" srcOrd="0" destOrd="0" parTransId="{52246AA8-5789-420A-8F58-274E71172484}" sibTransId="{536111FB-08CA-4402-B1C6-B90DA2EE3C7C}"/>
    <dgm:cxn modelId="{2FB152E8-F130-483D-A03D-51980B3A574C}" srcId="{AE63DB5C-C6A1-4139-9BD7-8D2958BA91B4}" destId="{AC40212B-C9DF-423E-8539-D1AA07F7066E}" srcOrd="1" destOrd="0" parTransId="{CCC3D7A1-4A71-4BB8-B9A8-CC0C16BE9F3D}" sibTransId="{359CBC19-1EDB-4D35-A3DE-A90B20CE7F96}"/>
    <dgm:cxn modelId="{6327FE48-F94F-44E1-9EBB-4A0623508A38}" type="presParOf" srcId="{1DA77DB8-E39D-4F28-89A0-5C19DE5D2205}" destId="{D5799B6B-5CA8-4B0D-9074-3E3F4BB91388}" srcOrd="0" destOrd="0" presId="urn:microsoft.com/office/officeart/2005/8/layout/chevron1"/>
    <dgm:cxn modelId="{D9328E21-FA7F-4DAB-80A5-3BA8D51F1043}" type="presParOf" srcId="{1DA77DB8-E39D-4F28-89A0-5C19DE5D2205}" destId="{612168CC-01C8-4C7A-AC29-4FB80AE068EB}" srcOrd="1" destOrd="0" presId="urn:microsoft.com/office/officeart/2005/8/layout/chevron1"/>
    <dgm:cxn modelId="{BA2CB914-3B6A-473E-9C43-EDF9A0BCFBC4}" type="presParOf" srcId="{1DA77DB8-E39D-4F28-89A0-5C19DE5D2205}" destId="{72B3CAB9-D044-4773-A8FF-97DCA48D9445}" srcOrd="2" destOrd="0" presId="urn:microsoft.com/office/officeart/2005/8/layout/chevron1"/>
    <dgm:cxn modelId="{8C8E525A-0B23-43D9-A09F-ED52A1168CFA}" type="presParOf" srcId="{1DA77DB8-E39D-4F28-89A0-5C19DE5D2205}" destId="{E957E6AC-2F81-4DFC-86A6-8E69241CD6A3}" srcOrd="3" destOrd="0" presId="urn:microsoft.com/office/officeart/2005/8/layout/chevron1"/>
    <dgm:cxn modelId="{F72E7D3D-5300-4FFA-AF3B-7362B65F9612}" type="presParOf" srcId="{1DA77DB8-E39D-4F28-89A0-5C19DE5D2205}" destId="{A4A1631C-0306-4A83-B3B6-C9AD621DC431}"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FFF697-2BEE-421F-B311-E2493428E0BA}" type="doc">
      <dgm:prSet loTypeId="urn:microsoft.com/office/officeart/2005/8/layout/chevron1" loCatId="process" qsTypeId="urn:microsoft.com/office/officeart/2005/8/quickstyle/simple1" qsCatId="simple" csTypeId="urn:microsoft.com/office/officeart/2005/8/colors/accent1_3" csCatId="accent1" phldr="1"/>
      <dgm:spPr/>
      <dgm:t>
        <a:bodyPr/>
        <a:lstStyle/>
        <a:p>
          <a:endParaRPr lang="en-US"/>
        </a:p>
      </dgm:t>
    </dgm:pt>
    <dgm:pt modelId="{66B93928-F2D2-4CC7-8577-6390CFDF8414}">
      <dgm:prSet phldrT="[Text]" phldr="0"/>
      <dgm:spPr/>
      <dgm:t>
        <a:bodyPr/>
        <a:lstStyle/>
        <a:p>
          <a:r>
            <a:rPr lang="en-US" dirty="0"/>
            <a:t>01/15/26</a:t>
          </a:r>
        </a:p>
      </dgm:t>
    </dgm:pt>
    <dgm:pt modelId="{D3C283BD-733D-40D1-9996-185CAB4873AD}" type="parTrans" cxnId="{E9238FE8-D57C-4F4F-8E2A-FCCD8401A394}">
      <dgm:prSet/>
      <dgm:spPr/>
      <dgm:t>
        <a:bodyPr/>
        <a:lstStyle/>
        <a:p>
          <a:endParaRPr lang="en-US"/>
        </a:p>
      </dgm:t>
    </dgm:pt>
    <dgm:pt modelId="{3B0D7009-1F47-4A1B-ACC7-A74C0ADD40E4}" type="sibTrans" cxnId="{E9238FE8-D57C-4F4F-8E2A-FCCD8401A394}">
      <dgm:prSet/>
      <dgm:spPr/>
      <dgm:t>
        <a:bodyPr/>
        <a:lstStyle/>
        <a:p>
          <a:endParaRPr lang="en-US"/>
        </a:p>
      </dgm:t>
    </dgm:pt>
    <dgm:pt modelId="{0C0AE7A7-11CB-436F-9855-38D1BCB01F27}">
      <dgm:prSet phldrT="[Text]" phldr="0"/>
      <dgm:spPr/>
      <dgm:t>
        <a:bodyPr/>
        <a:lstStyle/>
        <a:p>
          <a:r>
            <a:rPr lang="en-US"/>
            <a:t>02/20/26</a:t>
          </a:r>
        </a:p>
      </dgm:t>
    </dgm:pt>
    <dgm:pt modelId="{EDC96E54-6755-4D83-A1E2-ECA31330989C}" type="parTrans" cxnId="{AEAB7D80-C7CD-4F9B-ADB9-82969F0C3261}">
      <dgm:prSet/>
      <dgm:spPr/>
      <dgm:t>
        <a:bodyPr/>
        <a:lstStyle/>
        <a:p>
          <a:endParaRPr lang="en-US"/>
        </a:p>
      </dgm:t>
    </dgm:pt>
    <dgm:pt modelId="{95AC0F5A-7E66-4815-BFA6-B98A13F19652}" type="sibTrans" cxnId="{AEAB7D80-C7CD-4F9B-ADB9-82969F0C3261}">
      <dgm:prSet/>
      <dgm:spPr/>
      <dgm:t>
        <a:bodyPr/>
        <a:lstStyle/>
        <a:p>
          <a:endParaRPr lang="en-US"/>
        </a:p>
      </dgm:t>
    </dgm:pt>
    <dgm:pt modelId="{B1791BE9-8ACD-42D3-85E5-94EABB020756}" type="pres">
      <dgm:prSet presAssocID="{D0FFF697-2BEE-421F-B311-E2493428E0BA}" presName="Name0" presStyleCnt="0">
        <dgm:presLayoutVars>
          <dgm:dir/>
          <dgm:animLvl val="lvl"/>
          <dgm:resizeHandles val="exact"/>
        </dgm:presLayoutVars>
      </dgm:prSet>
      <dgm:spPr/>
    </dgm:pt>
    <dgm:pt modelId="{181EDA35-301F-48DA-AEA0-1E7C3D6B3A39}" type="pres">
      <dgm:prSet presAssocID="{66B93928-F2D2-4CC7-8577-6390CFDF8414}" presName="parTxOnly" presStyleLbl="node1" presStyleIdx="0" presStyleCnt="2" custLinFactNeighborX="-32656" custLinFactNeighborY="-68402">
        <dgm:presLayoutVars>
          <dgm:chMax val="0"/>
          <dgm:chPref val="0"/>
          <dgm:bulletEnabled val="1"/>
        </dgm:presLayoutVars>
      </dgm:prSet>
      <dgm:spPr/>
    </dgm:pt>
    <dgm:pt modelId="{254C6F06-39D2-417A-9A99-D905504C69B0}" type="pres">
      <dgm:prSet presAssocID="{3B0D7009-1F47-4A1B-ACC7-A74C0ADD40E4}" presName="parTxOnlySpace" presStyleCnt="0"/>
      <dgm:spPr/>
    </dgm:pt>
    <dgm:pt modelId="{CF3019C7-590C-4DF1-B62A-13AF59980EE5}" type="pres">
      <dgm:prSet presAssocID="{0C0AE7A7-11CB-436F-9855-38D1BCB01F27}" presName="parTxOnly" presStyleLbl="node1" presStyleIdx="1" presStyleCnt="2" custLinFactNeighborX="16102" custLinFactNeighborY="49432">
        <dgm:presLayoutVars>
          <dgm:chMax val="0"/>
          <dgm:chPref val="0"/>
          <dgm:bulletEnabled val="1"/>
        </dgm:presLayoutVars>
      </dgm:prSet>
      <dgm:spPr/>
    </dgm:pt>
  </dgm:ptLst>
  <dgm:cxnLst>
    <dgm:cxn modelId="{1BA6DA27-8887-49D9-B5D9-A996BA610A2E}" type="presOf" srcId="{D0FFF697-2BEE-421F-B311-E2493428E0BA}" destId="{B1791BE9-8ACD-42D3-85E5-94EABB020756}" srcOrd="0" destOrd="0" presId="urn:microsoft.com/office/officeart/2005/8/layout/chevron1"/>
    <dgm:cxn modelId="{07C55040-45EB-455B-9876-395B922B165D}" type="presOf" srcId="{66B93928-F2D2-4CC7-8577-6390CFDF8414}" destId="{181EDA35-301F-48DA-AEA0-1E7C3D6B3A39}" srcOrd="0" destOrd="0" presId="urn:microsoft.com/office/officeart/2005/8/layout/chevron1"/>
    <dgm:cxn modelId="{61A0B04C-6159-43F2-8A72-8501F01E8AC9}" type="presOf" srcId="{0C0AE7A7-11CB-436F-9855-38D1BCB01F27}" destId="{CF3019C7-590C-4DF1-B62A-13AF59980EE5}" srcOrd="0" destOrd="0" presId="urn:microsoft.com/office/officeart/2005/8/layout/chevron1"/>
    <dgm:cxn modelId="{AEAB7D80-C7CD-4F9B-ADB9-82969F0C3261}" srcId="{D0FFF697-2BEE-421F-B311-E2493428E0BA}" destId="{0C0AE7A7-11CB-436F-9855-38D1BCB01F27}" srcOrd="1" destOrd="0" parTransId="{EDC96E54-6755-4D83-A1E2-ECA31330989C}" sibTransId="{95AC0F5A-7E66-4815-BFA6-B98A13F19652}"/>
    <dgm:cxn modelId="{E9238FE8-D57C-4F4F-8E2A-FCCD8401A394}" srcId="{D0FFF697-2BEE-421F-B311-E2493428E0BA}" destId="{66B93928-F2D2-4CC7-8577-6390CFDF8414}" srcOrd="0" destOrd="0" parTransId="{D3C283BD-733D-40D1-9996-185CAB4873AD}" sibTransId="{3B0D7009-1F47-4A1B-ACC7-A74C0ADD40E4}"/>
    <dgm:cxn modelId="{20BD1C99-86B5-4113-9A07-AF9A1466BB26}" type="presParOf" srcId="{B1791BE9-8ACD-42D3-85E5-94EABB020756}" destId="{181EDA35-301F-48DA-AEA0-1E7C3D6B3A39}" srcOrd="0" destOrd="0" presId="urn:microsoft.com/office/officeart/2005/8/layout/chevron1"/>
    <dgm:cxn modelId="{7051F8E3-7B15-40D1-B9B0-828D9A828B47}" type="presParOf" srcId="{B1791BE9-8ACD-42D3-85E5-94EABB020756}" destId="{254C6F06-39D2-417A-9A99-D905504C69B0}" srcOrd="1" destOrd="0" presId="urn:microsoft.com/office/officeart/2005/8/layout/chevron1"/>
    <dgm:cxn modelId="{19AF9D09-A01A-4035-AC4A-64BF880C54FD}" type="presParOf" srcId="{B1791BE9-8ACD-42D3-85E5-94EABB020756}" destId="{CF3019C7-590C-4DF1-B62A-13AF59980EE5}"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FF697-2BEE-421F-B311-E2493428E0BA}" type="doc">
      <dgm:prSet loTypeId="urn:microsoft.com/office/officeart/2005/8/layout/chevron1" loCatId="process" qsTypeId="urn:microsoft.com/office/officeart/2005/8/quickstyle/simple1" qsCatId="simple" csTypeId="urn:microsoft.com/office/officeart/2005/8/colors/accent1_3" csCatId="accent1" phldr="1"/>
      <dgm:spPr/>
      <dgm:t>
        <a:bodyPr/>
        <a:lstStyle/>
        <a:p>
          <a:endParaRPr lang="en-US"/>
        </a:p>
      </dgm:t>
    </dgm:pt>
    <dgm:pt modelId="{66B93928-F2D2-4CC7-8577-6390CFDF8414}">
      <dgm:prSet phldrT="[Text]" phldr="0"/>
      <dgm:spPr/>
      <dgm:t>
        <a:bodyPr/>
        <a:lstStyle/>
        <a:p>
          <a:r>
            <a:rPr lang="en-US" dirty="0"/>
            <a:t>01/15/26</a:t>
          </a:r>
        </a:p>
      </dgm:t>
    </dgm:pt>
    <dgm:pt modelId="{D3C283BD-733D-40D1-9996-185CAB4873AD}" type="parTrans" cxnId="{E9238FE8-D57C-4F4F-8E2A-FCCD8401A394}">
      <dgm:prSet/>
      <dgm:spPr/>
      <dgm:t>
        <a:bodyPr/>
        <a:lstStyle/>
        <a:p>
          <a:endParaRPr lang="en-US"/>
        </a:p>
      </dgm:t>
    </dgm:pt>
    <dgm:pt modelId="{3B0D7009-1F47-4A1B-ACC7-A74C0ADD40E4}" type="sibTrans" cxnId="{E9238FE8-D57C-4F4F-8E2A-FCCD8401A394}">
      <dgm:prSet/>
      <dgm:spPr/>
      <dgm:t>
        <a:bodyPr/>
        <a:lstStyle/>
        <a:p>
          <a:endParaRPr lang="en-US"/>
        </a:p>
      </dgm:t>
    </dgm:pt>
    <dgm:pt modelId="{0C0AE7A7-11CB-436F-9855-38D1BCB01F27}">
      <dgm:prSet phldrT="[Text]" phldr="0"/>
      <dgm:spPr/>
      <dgm:t>
        <a:bodyPr/>
        <a:lstStyle/>
        <a:p>
          <a:r>
            <a:rPr lang="en-US"/>
            <a:t>02/20/26</a:t>
          </a:r>
        </a:p>
      </dgm:t>
    </dgm:pt>
    <dgm:pt modelId="{EDC96E54-6755-4D83-A1E2-ECA31330989C}" type="parTrans" cxnId="{AEAB7D80-C7CD-4F9B-ADB9-82969F0C3261}">
      <dgm:prSet/>
      <dgm:spPr/>
      <dgm:t>
        <a:bodyPr/>
        <a:lstStyle/>
        <a:p>
          <a:endParaRPr lang="en-US"/>
        </a:p>
      </dgm:t>
    </dgm:pt>
    <dgm:pt modelId="{95AC0F5A-7E66-4815-BFA6-B98A13F19652}" type="sibTrans" cxnId="{AEAB7D80-C7CD-4F9B-ADB9-82969F0C3261}">
      <dgm:prSet/>
      <dgm:spPr/>
      <dgm:t>
        <a:bodyPr/>
        <a:lstStyle/>
        <a:p>
          <a:endParaRPr lang="en-US"/>
        </a:p>
      </dgm:t>
    </dgm:pt>
    <dgm:pt modelId="{B1791BE9-8ACD-42D3-85E5-94EABB020756}" type="pres">
      <dgm:prSet presAssocID="{D0FFF697-2BEE-421F-B311-E2493428E0BA}" presName="Name0" presStyleCnt="0">
        <dgm:presLayoutVars>
          <dgm:dir/>
          <dgm:animLvl val="lvl"/>
          <dgm:resizeHandles val="exact"/>
        </dgm:presLayoutVars>
      </dgm:prSet>
      <dgm:spPr/>
    </dgm:pt>
    <dgm:pt modelId="{181EDA35-301F-48DA-AEA0-1E7C3D6B3A39}" type="pres">
      <dgm:prSet presAssocID="{66B93928-F2D2-4CC7-8577-6390CFDF8414}" presName="parTxOnly" presStyleLbl="node1" presStyleIdx="0" presStyleCnt="2" custLinFactNeighborX="-1788" custLinFactNeighborY="22915">
        <dgm:presLayoutVars>
          <dgm:chMax val="0"/>
          <dgm:chPref val="0"/>
          <dgm:bulletEnabled val="1"/>
        </dgm:presLayoutVars>
      </dgm:prSet>
      <dgm:spPr/>
    </dgm:pt>
    <dgm:pt modelId="{254C6F06-39D2-417A-9A99-D905504C69B0}" type="pres">
      <dgm:prSet presAssocID="{3B0D7009-1F47-4A1B-ACC7-A74C0ADD40E4}" presName="parTxOnlySpace" presStyleCnt="0"/>
      <dgm:spPr/>
    </dgm:pt>
    <dgm:pt modelId="{CF3019C7-590C-4DF1-B62A-13AF59980EE5}" type="pres">
      <dgm:prSet presAssocID="{0C0AE7A7-11CB-436F-9855-38D1BCB01F27}" presName="parTxOnly" presStyleLbl="node1" presStyleIdx="1" presStyleCnt="2" custLinFactX="12076" custLinFactNeighborX="100000" custLinFactNeighborY="-28433">
        <dgm:presLayoutVars>
          <dgm:chMax val="0"/>
          <dgm:chPref val="0"/>
          <dgm:bulletEnabled val="1"/>
        </dgm:presLayoutVars>
      </dgm:prSet>
      <dgm:spPr/>
    </dgm:pt>
  </dgm:ptLst>
  <dgm:cxnLst>
    <dgm:cxn modelId="{1BA6DA27-8887-49D9-B5D9-A996BA610A2E}" type="presOf" srcId="{D0FFF697-2BEE-421F-B311-E2493428E0BA}" destId="{B1791BE9-8ACD-42D3-85E5-94EABB020756}" srcOrd="0" destOrd="0" presId="urn:microsoft.com/office/officeart/2005/8/layout/chevron1"/>
    <dgm:cxn modelId="{07C55040-45EB-455B-9876-395B922B165D}" type="presOf" srcId="{66B93928-F2D2-4CC7-8577-6390CFDF8414}" destId="{181EDA35-301F-48DA-AEA0-1E7C3D6B3A39}" srcOrd="0" destOrd="0" presId="urn:microsoft.com/office/officeart/2005/8/layout/chevron1"/>
    <dgm:cxn modelId="{61A0B04C-6159-43F2-8A72-8501F01E8AC9}" type="presOf" srcId="{0C0AE7A7-11CB-436F-9855-38D1BCB01F27}" destId="{CF3019C7-590C-4DF1-B62A-13AF59980EE5}" srcOrd="0" destOrd="0" presId="urn:microsoft.com/office/officeart/2005/8/layout/chevron1"/>
    <dgm:cxn modelId="{AEAB7D80-C7CD-4F9B-ADB9-82969F0C3261}" srcId="{D0FFF697-2BEE-421F-B311-E2493428E0BA}" destId="{0C0AE7A7-11CB-436F-9855-38D1BCB01F27}" srcOrd="1" destOrd="0" parTransId="{EDC96E54-6755-4D83-A1E2-ECA31330989C}" sibTransId="{95AC0F5A-7E66-4815-BFA6-B98A13F19652}"/>
    <dgm:cxn modelId="{E9238FE8-D57C-4F4F-8E2A-FCCD8401A394}" srcId="{D0FFF697-2BEE-421F-B311-E2493428E0BA}" destId="{66B93928-F2D2-4CC7-8577-6390CFDF8414}" srcOrd="0" destOrd="0" parTransId="{D3C283BD-733D-40D1-9996-185CAB4873AD}" sibTransId="{3B0D7009-1F47-4A1B-ACC7-A74C0ADD40E4}"/>
    <dgm:cxn modelId="{20BD1C99-86B5-4113-9A07-AF9A1466BB26}" type="presParOf" srcId="{B1791BE9-8ACD-42D3-85E5-94EABB020756}" destId="{181EDA35-301F-48DA-AEA0-1E7C3D6B3A39}" srcOrd="0" destOrd="0" presId="urn:microsoft.com/office/officeart/2005/8/layout/chevron1"/>
    <dgm:cxn modelId="{7051F8E3-7B15-40D1-B9B0-828D9A828B47}" type="presParOf" srcId="{B1791BE9-8ACD-42D3-85E5-94EABB020756}" destId="{254C6F06-39D2-417A-9A99-D905504C69B0}" srcOrd="1" destOrd="0" presId="urn:microsoft.com/office/officeart/2005/8/layout/chevron1"/>
    <dgm:cxn modelId="{19AF9D09-A01A-4035-AC4A-64BF880C54FD}" type="presParOf" srcId="{B1791BE9-8ACD-42D3-85E5-94EABB020756}" destId="{CF3019C7-590C-4DF1-B62A-13AF59980EE5}" srcOrd="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FFF697-2BEE-421F-B311-E2493428E0BA}" type="doc">
      <dgm:prSet loTypeId="urn:microsoft.com/office/officeart/2005/8/layout/chevron1" loCatId="process" qsTypeId="urn:microsoft.com/office/officeart/2005/8/quickstyle/simple1" qsCatId="simple" csTypeId="urn:microsoft.com/office/officeart/2005/8/colors/accent1_3" csCatId="accent1" phldr="1"/>
      <dgm:spPr/>
      <dgm:t>
        <a:bodyPr/>
        <a:lstStyle/>
        <a:p>
          <a:endParaRPr lang="en-US"/>
        </a:p>
      </dgm:t>
    </dgm:pt>
    <dgm:pt modelId="{66B93928-F2D2-4CC7-8577-6390CFDF8414}">
      <dgm:prSet phldrT="[Text]" phldr="0"/>
      <dgm:spPr/>
      <dgm:t>
        <a:bodyPr/>
        <a:lstStyle/>
        <a:p>
          <a:r>
            <a:rPr lang="en-US" dirty="0"/>
            <a:t>01/15/26</a:t>
          </a:r>
        </a:p>
      </dgm:t>
    </dgm:pt>
    <dgm:pt modelId="{D3C283BD-733D-40D1-9996-185CAB4873AD}" type="parTrans" cxnId="{E9238FE8-D57C-4F4F-8E2A-FCCD8401A394}">
      <dgm:prSet/>
      <dgm:spPr/>
      <dgm:t>
        <a:bodyPr/>
        <a:lstStyle/>
        <a:p>
          <a:endParaRPr lang="en-US"/>
        </a:p>
      </dgm:t>
    </dgm:pt>
    <dgm:pt modelId="{3B0D7009-1F47-4A1B-ACC7-A74C0ADD40E4}" type="sibTrans" cxnId="{E9238FE8-D57C-4F4F-8E2A-FCCD8401A394}">
      <dgm:prSet/>
      <dgm:spPr/>
      <dgm:t>
        <a:bodyPr/>
        <a:lstStyle/>
        <a:p>
          <a:endParaRPr lang="en-US"/>
        </a:p>
      </dgm:t>
    </dgm:pt>
    <dgm:pt modelId="{0C0AE7A7-11CB-436F-9855-38D1BCB01F27}">
      <dgm:prSet phldrT="[Text]" phldr="0"/>
      <dgm:spPr/>
      <dgm:t>
        <a:bodyPr/>
        <a:lstStyle/>
        <a:p>
          <a:r>
            <a:rPr lang="en-US" dirty="0"/>
            <a:t>03/31/26</a:t>
          </a:r>
        </a:p>
      </dgm:t>
    </dgm:pt>
    <dgm:pt modelId="{EDC96E54-6755-4D83-A1E2-ECA31330989C}" type="parTrans" cxnId="{AEAB7D80-C7CD-4F9B-ADB9-82969F0C3261}">
      <dgm:prSet/>
      <dgm:spPr/>
      <dgm:t>
        <a:bodyPr/>
        <a:lstStyle/>
        <a:p>
          <a:endParaRPr lang="en-US"/>
        </a:p>
      </dgm:t>
    </dgm:pt>
    <dgm:pt modelId="{95AC0F5A-7E66-4815-BFA6-B98A13F19652}" type="sibTrans" cxnId="{AEAB7D80-C7CD-4F9B-ADB9-82969F0C3261}">
      <dgm:prSet/>
      <dgm:spPr/>
      <dgm:t>
        <a:bodyPr/>
        <a:lstStyle/>
        <a:p>
          <a:endParaRPr lang="en-US"/>
        </a:p>
      </dgm:t>
    </dgm:pt>
    <dgm:pt modelId="{B1791BE9-8ACD-42D3-85E5-94EABB020756}" type="pres">
      <dgm:prSet presAssocID="{D0FFF697-2BEE-421F-B311-E2493428E0BA}" presName="Name0" presStyleCnt="0">
        <dgm:presLayoutVars>
          <dgm:dir/>
          <dgm:animLvl val="lvl"/>
          <dgm:resizeHandles val="exact"/>
        </dgm:presLayoutVars>
      </dgm:prSet>
      <dgm:spPr/>
    </dgm:pt>
    <dgm:pt modelId="{181EDA35-301F-48DA-AEA0-1E7C3D6B3A39}" type="pres">
      <dgm:prSet presAssocID="{66B93928-F2D2-4CC7-8577-6390CFDF8414}" presName="parTxOnly" presStyleLbl="node1" presStyleIdx="0" presStyleCnt="2" custLinFactNeighborX="-32656" custLinFactNeighborY="-68402">
        <dgm:presLayoutVars>
          <dgm:chMax val="0"/>
          <dgm:chPref val="0"/>
          <dgm:bulletEnabled val="1"/>
        </dgm:presLayoutVars>
      </dgm:prSet>
      <dgm:spPr/>
    </dgm:pt>
    <dgm:pt modelId="{254C6F06-39D2-417A-9A99-D905504C69B0}" type="pres">
      <dgm:prSet presAssocID="{3B0D7009-1F47-4A1B-ACC7-A74C0ADD40E4}" presName="parTxOnlySpace" presStyleCnt="0"/>
      <dgm:spPr/>
    </dgm:pt>
    <dgm:pt modelId="{CF3019C7-590C-4DF1-B62A-13AF59980EE5}" type="pres">
      <dgm:prSet presAssocID="{0C0AE7A7-11CB-436F-9855-38D1BCB01F27}" presName="parTxOnly" presStyleLbl="node1" presStyleIdx="1" presStyleCnt="2" custLinFactNeighborX="7043" custLinFactNeighborY="-50116">
        <dgm:presLayoutVars>
          <dgm:chMax val="0"/>
          <dgm:chPref val="0"/>
          <dgm:bulletEnabled val="1"/>
        </dgm:presLayoutVars>
      </dgm:prSet>
      <dgm:spPr/>
    </dgm:pt>
  </dgm:ptLst>
  <dgm:cxnLst>
    <dgm:cxn modelId="{1BA6DA27-8887-49D9-B5D9-A996BA610A2E}" type="presOf" srcId="{D0FFF697-2BEE-421F-B311-E2493428E0BA}" destId="{B1791BE9-8ACD-42D3-85E5-94EABB020756}" srcOrd="0" destOrd="0" presId="urn:microsoft.com/office/officeart/2005/8/layout/chevron1"/>
    <dgm:cxn modelId="{07C55040-45EB-455B-9876-395B922B165D}" type="presOf" srcId="{66B93928-F2D2-4CC7-8577-6390CFDF8414}" destId="{181EDA35-301F-48DA-AEA0-1E7C3D6B3A39}" srcOrd="0" destOrd="0" presId="urn:microsoft.com/office/officeart/2005/8/layout/chevron1"/>
    <dgm:cxn modelId="{61A0B04C-6159-43F2-8A72-8501F01E8AC9}" type="presOf" srcId="{0C0AE7A7-11CB-436F-9855-38D1BCB01F27}" destId="{CF3019C7-590C-4DF1-B62A-13AF59980EE5}" srcOrd="0" destOrd="0" presId="urn:microsoft.com/office/officeart/2005/8/layout/chevron1"/>
    <dgm:cxn modelId="{AEAB7D80-C7CD-4F9B-ADB9-82969F0C3261}" srcId="{D0FFF697-2BEE-421F-B311-E2493428E0BA}" destId="{0C0AE7A7-11CB-436F-9855-38D1BCB01F27}" srcOrd="1" destOrd="0" parTransId="{EDC96E54-6755-4D83-A1E2-ECA31330989C}" sibTransId="{95AC0F5A-7E66-4815-BFA6-B98A13F19652}"/>
    <dgm:cxn modelId="{E9238FE8-D57C-4F4F-8E2A-FCCD8401A394}" srcId="{D0FFF697-2BEE-421F-B311-E2493428E0BA}" destId="{66B93928-F2D2-4CC7-8577-6390CFDF8414}" srcOrd="0" destOrd="0" parTransId="{D3C283BD-733D-40D1-9996-185CAB4873AD}" sibTransId="{3B0D7009-1F47-4A1B-ACC7-A74C0ADD40E4}"/>
    <dgm:cxn modelId="{20BD1C99-86B5-4113-9A07-AF9A1466BB26}" type="presParOf" srcId="{B1791BE9-8ACD-42D3-85E5-94EABB020756}" destId="{181EDA35-301F-48DA-AEA0-1E7C3D6B3A39}" srcOrd="0" destOrd="0" presId="urn:microsoft.com/office/officeart/2005/8/layout/chevron1"/>
    <dgm:cxn modelId="{7051F8E3-7B15-40D1-B9B0-828D9A828B47}" type="presParOf" srcId="{B1791BE9-8ACD-42D3-85E5-94EABB020756}" destId="{254C6F06-39D2-417A-9A99-D905504C69B0}" srcOrd="1" destOrd="0" presId="urn:microsoft.com/office/officeart/2005/8/layout/chevron1"/>
    <dgm:cxn modelId="{19AF9D09-A01A-4035-AC4A-64BF880C54FD}" type="presParOf" srcId="{B1791BE9-8ACD-42D3-85E5-94EABB020756}" destId="{CF3019C7-590C-4DF1-B62A-13AF59980EE5}"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247D58-705C-4D36-A5AC-81FB4A279255}" type="doc">
      <dgm:prSet loTypeId="urn:microsoft.com/office/officeart/2005/8/layout/chevron1" loCatId="process" qsTypeId="urn:microsoft.com/office/officeart/2005/8/quickstyle/simple1" qsCatId="simple" csTypeId="urn:microsoft.com/office/officeart/2005/8/colors/accent1_3" csCatId="accent1" phldr="1"/>
      <dgm:spPr/>
      <dgm:t>
        <a:bodyPr/>
        <a:lstStyle/>
        <a:p>
          <a:endParaRPr lang="en-US"/>
        </a:p>
      </dgm:t>
    </dgm:pt>
    <dgm:pt modelId="{498CD891-D429-4C0B-A9CC-962661C915BA}">
      <dgm:prSet phldrT="[Text]" phldr="0"/>
      <dgm:spPr/>
      <dgm:t>
        <a:bodyPr/>
        <a:lstStyle/>
        <a:p>
          <a:r>
            <a:rPr lang="en-US"/>
            <a:t>09/20/2023</a:t>
          </a:r>
        </a:p>
      </dgm:t>
    </dgm:pt>
    <dgm:pt modelId="{064B1438-0C80-49EF-9547-83F46E0DF44B}" type="parTrans" cxnId="{581A16AE-F056-4AE7-962F-4C997A4C36CB}">
      <dgm:prSet/>
      <dgm:spPr/>
      <dgm:t>
        <a:bodyPr/>
        <a:lstStyle/>
        <a:p>
          <a:endParaRPr lang="en-US"/>
        </a:p>
      </dgm:t>
    </dgm:pt>
    <dgm:pt modelId="{2144CE6E-E525-4BBC-917A-7CA9E374CF11}" type="sibTrans" cxnId="{581A16AE-F056-4AE7-962F-4C997A4C36CB}">
      <dgm:prSet/>
      <dgm:spPr/>
      <dgm:t>
        <a:bodyPr/>
        <a:lstStyle/>
        <a:p>
          <a:endParaRPr lang="en-US"/>
        </a:p>
      </dgm:t>
    </dgm:pt>
    <dgm:pt modelId="{3C8B4258-10F5-4F44-84CF-A4E8852DF3EF}">
      <dgm:prSet phldrT="[Text]" phldr="0"/>
      <dgm:spPr/>
      <dgm:t>
        <a:bodyPr/>
        <a:lstStyle/>
        <a:p>
          <a:r>
            <a:rPr lang="en-US" dirty="0"/>
            <a:t>12/19/2025</a:t>
          </a:r>
        </a:p>
      </dgm:t>
    </dgm:pt>
    <dgm:pt modelId="{A8FFB008-5172-4B8C-9D14-FC99659A7130}" type="parTrans" cxnId="{E6F18622-8B07-4E8B-B3A9-0E16D34A20C6}">
      <dgm:prSet/>
      <dgm:spPr/>
      <dgm:t>
        <a:bodyPr/>
        <a:lstStyle/>
        <a:p>
          <a:endParaRPr lang="en-US"/>
        </a:p>
      </dgm:t>
    </dgm:pt>
    <dgm:pt modelId="{F5474501-F621-4E71-8723-7890157804A2}" type="sibTrans" cxnId="{E6F18622-8B07-4E8B-B3A9-0E16D34A20C6}">
      <dgm:prSet/>
      <dgm:spPr/>
      <dgm:t>
        <a:bodyPr/>
        <a:lstStyle/>
        <a:p>
          <a:endParaRPr lang="en-US"/>
        </a:p>
      </dgm:t>
    </dgm:pt>
    <dgm:pt modelId="{9A4AD3C7-42ED-4497-A5BA-CA9494BF20C8}" type="pres">
      <dgm:prSet presAssocID="{CE247D58-705C-4D36-A5AC-81FB4A279255}" presName="Name0" presStyleCnt="0">
        <dgm:presLayoutVars>
          <dgm:dir/>
          <dgm:animLvl val="lvl"/>
          <dgm:resizeHandles val="exact"/>
        </dgm:presLayoutVars>
      </dgm:prSet>
      <dgm:spPr/>
    </dgm:pt>
    <dgm:pt modelId="{17D3C400-3446-47EA-A400-33BE30A86898}" type="pres">
      <dgm:prSet presAssocID="{498CD891-D429-4C0B-A9CC-962661C915BA}" presName="parTxOnly" presStyleLbl="node1" presStyleIdx="0" presStyleCnt="2">
        <dgm:presLayoutVars>
          <dgm:chMax val="0"/>
          <dgm:chPref val="0"/>
          <dgm:bulletEnabled val="1"/>
        </dgm:presLayoutVars>
      </dgm:prSet>
      <dgm:spPr/>
    </dgm:pt>
    <dgm:pt modelId="{606B3198-BC03-49BE-AF4B-6DBB74901A31}" type="pres">
      <dgm:prSet presAssocID="{2144CE6E-E525-4BBC-917A-7CA9E374CF11}" presName="parTxOnlySpace" presStyleCnt="0"/>
      <dgm:spPr/>
    </dgm:pt>
    <dgm:pt modelId="{FA7F7E18-4185-4885-9438-1EB0235476E3}" type="pres">
      <dgm:prSet presAssocID="{3C8B4258-10F5-4F44-84CF-A4E8852DF3EF}" presName="parTxOnly" presStyleLbl="node1" presStyleIdx="1" presStyleCnt="2">
        <dgm:presLayoutVars>
          <dgm:chMax val="0"/>
          <dgm:chPref val="0"/>
          <dgm:bulletEnabled val="1"/>
        </dgm:presLayoutVars>
      </dgm:prSet>
      <dgm:spPr/>
    </dgm:pt>
  </dgm:ptLst>
  <dgm:cxnLst>
    <dgm:cxn modelId="{E6F18622-8B07-4E8B-B3A9-0E16D34A20C6}" srcId="{CE247D58-705C-4D36-A5AC-81FB4A279255}" destId="{3C8B4258-10F5-4F44-84CF-A4E8852DF3EF}" srcOrd="1" destOrd="0" parTransId="{A8FFB008-5172-4B8C-9D14-FC99659A7130}" sibTransId="{F5474501-F621-4E71-8723-7890157804A2}"/>
    <dgm:cxn modelId="{84C1F14C-B537-4CE8-984E-CDAFB71F1FE2}" type="presOf" srcId="{CE247D58-705C-4D36-A5AC-81FB4A279255}" destId="{9A4AD3C7-42ED-4497-A5BA-CA9494BF20C8}" srcOrd="0" destOrd="0" presId="urn:microsoft.com/office/officeart/2005/8/layout/chevron1"/>
    <dgm:cxn modelId="{19185D93-D9AF-493C-88DB-09C18849C7E3}" type="presOf" srcId="{3C8B4258-10F5-4F44-84CF-A4E8852DF3EF}" destId="{FA7F7E18-4185-4885-9438-1EB0235476E3}" srcOrd="0" destOrd="0" presId="urn:microsoft.com/office/officeart/2005/8/layout/chevron1"/>
    <dgm:cxn modelId="{FB5A83A8-C21A-47FE-816B-DF26F733EE40}" type="presOf" srcId="{498CD891-D429-4C0B-A9CC-962661C915BA}" destId="{17D3C400-3446-47EA-A400-33BE30A86898}" srcOrd="0" destOrd="0" presId="urn:microsoft.com/office/officeart/2005/8/layout/chevron1"/>
    <dgm:cxn modelId="{581A16AE-F056-4AE7-962F-4C997A4C36CB}" srcId="{CE247D58-705C-4D36-A5AC-81FB4A279255}" destId="{498CD891-D429-4C0B-A9CC-962661C915BA}" srcOrd="0" destOrd="0" parTransId="{064B1438-0C80-49EF-9547-83F46E0DF44B}" sibTransId="{2144CE6E-E525-4BBC-917A-7CA9E374CF11}"/>
    <dgm:cxn modelId="{49EF726D-76B8-4B71-A3CC-D409EE83C030}" type="presParOf" srcId="{9A4AD3C7-42ED-4497-A5BA-CA9494BF20C8}" destId="{17D3C400-3446-47EA-A400-33BE30A86898}" srcOrd="0" destOrd="0" presId="urn:microsoft.com/office/officeart/2005/8/layout/chevron1"/>
    <dgm:cxn modelId="{E6339466-75E3-41BA-8D68-7206A9EDFB45}" type="presParOf" srcId="{9A4AD3C7-42ED-4497-A5BA-CA9494BF20C8}" destId="{606B3198-BC03-49BE-AF4B-6DBB74901A31}" srcOrd="1" destOrd="0" presId="urn:microsoft.com/office/officeart/2005/8/layout/chevron1"/>
    <dgm:cxn modelId="{33D847CF-69C9-498D-A959-80A0F6FCD8B6}" type="presParOf" srcId="{9A4AD3C7-42ED-4497-A5BA-CA9494BF20C8}" destId="{FA7F7E18-4185-4885-9438-1EB0235476E3}"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63DB5C-C6A1-4139-9BD7-8D2958BA91B4}" type="doc">
      <dgm:prSet loTypeId="urn:microsoft.com/office/officeart/2005/8/layout/chevron1" loCatId="process" qsTypeId="urn:microsoft.com/office/officeart/2005/8/quickstyle/simple1" qsCatId="simple" csTypeId="urn:microsoft.com/office/officeart/2005/8/colors/accent1_4" csCatId="accent1" phldr="1"/>
      <dgm:spPr/>
      <dgm:t>
        <a:bodyPr/>
        <a:lstStyle/>
        <a:p>
          <a:endParaRPr lang="en-US"/>
        </a:p>
      </dgm:t>
    </dgm:pt>
    <dgm:pt modelId="{39C5BC73-566C-4E5D-B65B-822F1AF0588C}">
      <dgm:prSet phldrT="[Text]" phldr="0"/>
      <dgm:spPr/>
      <dgm:t>
        <a:bodyPr/>
        <a:lstStyle/>
        <a:p>
          <a:r>
            <a:rPr lang="en-US" dirty="0"/>
            <a:t>07/02/2021</a:t>
          </a:r>
        </a:p>
      </dgm:t>
    </dgm:pt>
    <dgm:pt modelId="{52246AA8-5789-420A-8F58-274E71172484}" type="parTrans" cxnId="{9BD895E0-2FBC-4E26-947F-61D28E015CA8}">
      <dgm:prSet/>
      <dgm:spPr/>
      <dgm:t>
        <a:bodyPr/>
        <a:lstStyle/>
        <a:p>
          <a:endParaRPr lang="en-US"/>
        </a:p>
      </dgm:t>
    </dgm:pt>
    <dgm:pt modelId="{536111FB-08CA-4402-B1C6-B90DA2EE3C7C}" type="sibTrans" cxnId="{9BD895E0-2FBC-4E26-947F-61D28E015CA8}">
      <dgm:prSet/>
      <dgm:spPr/>
      <dgm:t>
        <a:bodyPr/>
        <a:lstStyle/>
        <a:p>
          <a:endParaRPr lang="en-US"/>
        </a:p>
      </dgm:t>
    </dgm:pt>
    <dgm:pt modelId="{AC40212B-C9DF-423E-8539-D1AA07F7066E}">
      <dgm:prSet phldrT="[Text]" phldr="0"/>
      <dgm:spPr/>
      <dgm:t>
        <a:bodyPr/>
        <a:lstStyle/>
        <a:p>
          <a:r>
            <a:rPr lang="en-US" dirty="0"/>
            <a:t>06/17/2022</a:t>
          </a:r>
        </a:p>
      </dgm:t>
    </dgm:pt>
    <dgm:pt modelId="{CCC3D7A1-4A71-4BB8-B9A8-CC0C16BE9F3D}" type="parTrans" cxnId="{2FB152E8-F130-483D-A03D-51980B3A574C}">
      <dgm:prSet/>
      <dgm:spPr/>
      <dgm:t>
        <a:bodyPr/>
        <a:lstStyle/>
        <a:p>
          <a:endParaRPr lang="en-US"/>
        </a:p>
      </dgm:t>
    </dgm:pt>
    <dgm:pt modelId="{359CBC19-1EDB-4D35-A3DE-A90B20CE7F96}" type="sibTrans" cxnId="{2FB152E8-F130-483D-A03D-51980B3A574C}">
      <dgm:prSet/>
      <dgm:spPr/>
      <dgm:t>
        <a:bodyPr/>
        <a:lstStyle/>
        <a:p>
          <a:endParaRPr lang="en-US"/>
        </a:p>
      </dgm:t>
    </dgm:pt>
    <dgm:pt modelId="{61022DF4-ADA0-476C-B3BC-B51A08FA04A8}">
      <dgm:prSet phldrT="[Text]" phldr="0"/>
      <dgm:spPr/>
      <dgm:t>
        <a:bodyPr/>
        <a:lstStyle/>
        <a:p>
          <a:r>
            <a:rPr lang="en-US" dirty="0"/>
            <a:t>01/21/2026</a:t>
          </a:r>
        </a:p>
      </dgm:t>
    </dgm:pt>
    <dgm:pt modelId="{6FC15731-7D6D-4FEB-A6A3-1ED79F05B875}" type="parTrans" cxnId="{FADFE548-D7FA-43F4-AF2C-B75FAA927500}">
      <dgm:prSet/>
      <dgm:spPr/>
      <dgm:t>
        <a:bodyPr/>
        <a:lstStyle/>
        <a:p>
          <a:endParaRPr lang="en-US"/>
        </a:p>
      </dgm:t>
    </dgm:pt>
    <dgm:pt modelId="{EE384C2E-7155-43DF-A698-B8F375F01F83}" type="sibTrans" cxnId="{FADFE548-D7FA-43F4-AF2C-B75FAA927500}">
      <dgm:prSet/>
      <dgm:spPr/>
      <dgm:t>
        <a:bodyPr/>
        <a:lstStyle/>
        <a:p>
          <a:endParaRPr lang="en-US"/>
        </a:p>
      </dgm:t>
    </dgm:pt>
    <dgm:pt modelId="{1DA77DB8-E39D-4F28-89A0-5C19DE5D2205}" type="pres">
      <dgm:prSet presAssocID="{AE63DB5C-C6A1-4139-9BD7-8D2958BA91B4}" presName="Name0" presStyleCnt="0">
        <dgm:presLayoutVars>
          <dgm:dir/>
          <dgm:animLvl val="lvl"/>
          <dgm:resizeHandles val="exact"/>
        </dgm:presLayoutVars>
      </dgm:prSet>
      <dgm:spPr/>
    </dgm:pt>
    <dgm:pt modelId="{D5799B6B-5CA8-4B0D-9074-3E3F4BB91388}" type="pres">
      <dgm:prSet presAssocID="{39C5BC73-566C-4E5D-B65B-822F1AF0588C}" presName="parTxOnly" presStyleLbl="node1" presStyleIdx="0" presStyleCnt="3">
        <dgm:presLayoutVars>
          <dgm:chMax val="0"/>
          <dgm:chPref val="0"/>
          <dgm:bulletEnabled val="1"/>
        </dgm:presLayoutVars>
      </dgm:prSet>
      <dgm:spPr/>
    </dgm:pt>
    <dgm:pt modelId="{612168CC-01C8-4C7A-AC29-4FB80AE068EB}" type="pres">
      <dgm:prSet presAssocID="{536111FB-08CA-4402-B1C6-B90DA2EE3C7C}" presName="parTxOnlySpace" presStyleCnt="0"/>
      <dgm:spPr/>
    </dgm:pt>
    <dgm:pt modelId="{72B3CAB9-D044-4773-A8FF-97DCA48D9445}" type="pres">
      <dgm:prSet presAssocID="{AC40212B-C9DF-423E-8539-D1AA07F7066E}" presName="parTxOnly" presStyleLbl="node1" presStyleIdx="1" presStyleCnt="3">
        <dgm:presLayoutVars>
          <dgm:chMax val="0"/>
          <dgm:chPref val="0"/>
          <dgm:bulletEnabled val="1"/>
        </dgm:presLayoutVars>
      </dgm:prSet>
      <dgm:spPr/>
    </dgm:pt>
    <dgm:pt modelId="{E957E6AC-2F81-4DFC-86A6-8E69241CD6A3}" type="pres">
      <dgm:prSet presAssocID="{359CBC19-1EDB-4D35-A3DE-A90B20CE7F96}" presName="parTxOnlySpace" presStyleCnt="0"/>
      <dgm:spPr/>
    </dgm:pt>
    <dgm:pt modelId="{A4A1631C-0306-4A83-B3B6-C9AD621DC431}" type="pres">
      <dgm:prSet presAssocID="{61022DF4-ADA0-476C-B3BC-B51A08FA04A8}" presName="parTxOnly" presStyleLbl="node1" presStyleIdx="2" presStyleCnt="3">
        <dgm:presLayoutVars>
          <dgm:chMax val="0"/>
          <dgm:chPref val="0"/>
          <dgm:bulletEnabled val="1"/>
        </dgm:presLayoutVars>
      </dgm:prSet>
      <dgm:spPr/>
    </dgm:pt>
  </dgm:ptLst>
  <dgm:cxnLst>
    <dgm:cxn modelId="{754E7209-2188-497C-B23B-F8322746B144}" type="presOf" srcId="{39C5BC73-566C-4E5D-B65B-822F1AF0588C}" destId="{D5799B6B-5CA8-4B0D-9074-3E3F4BB91388}" srcOrd="0" destOrd="0" presId="urn:microsoft.com/office/officeart/2005/8/layout/chevron1"/>
    <dgm:cxn modelId="{843E6D0A-C98C-45B5-ACF8-528BB4A21C7B}" type="presOf" srcId="{61022DF4-ADA0-476C-B3BC-B51A08FA04A8}" destId="{A4A1631C-0306-4A83-B3B6-C9AD621DC431}" srcOrd="0" destOrd="0" presId="urn:microsoft.com/office/officeart/2005/8/layout/chevron1"/>
    <dgm:cxn modelId="{5837EA10-C961-4AB1-BF11-DFE000507B21}" type="presOf" srcId="{AC40212B-C9DF-423E-8539-D1AA07F7066E}" destId="{72B3CAB9-D044-4773-A8FF-97DCA48D9445}" srcOrd="0" destOrd="0" presId="urn:microsoft.com/office/officeart/2005/8/layout/chevron1"/>
    <dgm:cxn modelId="{FADFE548-D7FA-43F4-AF2C-B75FAA927500}" srcId="{AE63DB5C-C6A1-4139-9BD7-8D2958BA91B4}" destId="{61022DF4-ADA0-476C-B3BC-B51A08FA04A8}" srcOrd="2" destOrd="0" parTransId="{6FC15731-7D6D-4FEB-A6A3-1ED79F05B875}" sibTransId="{EE384C2E-7155-43DF-A698-B8F375F01F83}"/>
    <dgm:cxn modelId="{5E72EAB2-8BB0-4A08-ADE7-100E04ABEA93}" type="presOf" srcId="{AE63DB5C-C6A1-4139-9BD7-8D2958BA91B4}" destId="{1DA77DB8-E39D-4F28-89A0-5C19DE5D2205}" srcOrd="0" destOrd="0" presId="urn:microsoft.com/office/officeart/2005/8/layout/chevron1"/>
    <dgm:cxn modelId="{9BD895E0-2FBC-4E26-947F-61D28E015CA8}" srcId="{AE63DB5C-C6A1-4139-9BD7-8D2958BA91B4}" destId="{39C5BC73-566C-4E5D-B65B-822F1AF0588C}" srcOrd="0" destOrd="0" parTransId="{52246AA8-5789-420A-8F58-274E71172484}" sibTransId="{536111FB-08CA-4402-B1C6-B90DA2EE3C7C}"/>
    <dgm:cxn modelId="{2FB152E8-F130-483D-A03D-51980B3A574C}" srcId="{AE63DB5C-C6A1-4139-9BD7-8D2958BA91B4}" destId="{AC40212B-C9DF-423E-8539-D1AA07F7066E}" srcOrd="1" destOrd="0" parTransId="{CCC3D7A1-4A71-4BB8-B9A8-CC0C16BE9F3D}" sibTransId="{359CBC19-1EDB-4D35-A3DE-A90B20CE7F96}"/>
    <dgm:cxn modelId="{6327FE48-F94F-44E1-9EBB-4A0623508A38}" type="presParOf" srcId="{1DA77DB8-E39D-4F28-89A0-5C19DE5D2205}" destId="{D5799B6B-5CA8-4B0D-9074-3E3F4BB91388}" srcOrd="0" destOrd="0" presId="urn:microsoft.com/office/officeart/2005/8/layout/chevron1"/>
    <dgm:cxn modelId="{D9328E21-FA7F-4DAB-80A5-3BA8D51F1043}" type="presParOf" srcId="{1DA77DB8-E39D-4F28-89A0-5C19DE5D2205}" destId="{612168CC-01C8-4C7A-AC29-4FB80AE068EB}" srcOrd="1" destOrd="0" presId="urn:microsoft.com/office/officeart/2005/8/layout/chevron1"/>
    <dgm:cxn modelId="{BA2CB914-3B6A-473E-9C43-EDF9A0BCFBC4}" type="presParOf" srcId="{1DA77DB8-E39D-4F28-89A0-5C19DE5D2205}" destId="{72B3CAB9-D044-4773-A8FF-97DCA48D9445}" srcOrd="2" destOrd="0" presId="urn:microsoft.com/office/officeart/2005/8/layout/chevron1"/>
    <dgm:cxn modelId="{8C8E525A-0B23-43D9-A09F-ED52A1168CFA}" type="presParOf" srcId="{1DA77DB8-E39D-4F28-89A0-5C19DE5D2205}" destId="{E957E6AC-2F81-4DFC-86A6-8E69241CD6A3}" srcOrd="3" destOrd="0" presId="urn:microsoft.com/office/officeart/2005/8/layout/chevron1"/>
    <dgm:cxn modelId="{F72E7D3D-5300-4FFA-AF3B-7362B65F9612}" type="presParOf" srcId="{1DA77DB8-E39D-4F28-89A0-5C19DE5D2205}" destId="{A4A1631C-0306-4A83-B3B6-C9AD621DC431}"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99B6B-5CA8-4B0D-9074-3E3F4BB91388}">
      <dsp:nvSpPr>
        <dsp:cNvPr id="0" name=""/>
        <dsp:cNvSpPr/>
      </dsp:nvSpPr>
      <dsp:spPr>
        <a:xfrm>
          <a:off x="3098" y="0"/>
          <a:ext cx="3774945" cy="318506"/>
        </a:xfrm>
        <a:prstGeom prst="chevron">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2021</a:t>
          </a:r>
        </a:p>
      </dsp:txBody>
      <dsp:txXfrm>
        <a:off x="162351" y="0"/>
        <a:ext cx="3456439" cy="318506"/>
      </dsp:txXfrm>
    </dsp:sp>
    <dsp:sp modelId="{72B3CAB9-D044-4773-A8FF-97DCA48D9445}">
      <dsp:nvSpPr>
        <dsp:cNvPr id="0" name=""/>
        <dsp:cNvSpPr/>
      </dsp:nvSpPr>
      <dsp:spPr>
        <a:xfrm>
          <a:off x="3400548" y="0"/>
          <a:ext cx="3774945" cy="318506"/>
        </a:xfrm>
        <a:prstGeom prst="chevron">
          <a:avLst/>
        </a:prstGeom>
        <a:solidFill>
          <a:schemeClr val="accent1">
            <a:shade val="50000"/>
            <a:hueOff val="245402"/>
            <a:satOff val="-8403"/>
            <a:lumOff val="287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2022</a:t>
          </a:r>
        </a:p>
      </dsp:txBody>
      <dsp:txXfrm>
        <a:off x="3559801" y="0"/>
        <a:ext cx="3456439" cy="318506"/>
      </dsp:txXfrm>
    </dsp:sp>
    <dsp:sp modelId="{A4A1631C-0306-4A83-B3B6-C9AD621DC431}">
      <dsp:nvSpPr>
        <dsp:cNvPr id="0" name=""/>
        <dsp:cNvSpPr/>
      </dsp:nvSpPr>
      <dsp:spPr>
        <a:xfrm>
          <a:off x="6797999" y="0"/>
          <a:ext cx="3774945" cy="318506"/>
        </a:xfrm>
        <a:prstGeom prst="chevron">
          <a:avLst/>
        </a:prstGeom>
        <a:solidFill>
          <a:schemeClr val="accent1">
            <a:shade val="50000"/>
            <a:hueOff val="245402"/>
            <a:satOff val="-8403"/>
            <a:lumOff val="287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2026</a:t>
          </a:r>
        </a:p>
      </dsp:txBody>
      <dsp:txXfrm>
        <a:off x="6957252" y="0"/>
        <a:ext cx="3456439" cy="318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EDA35-301F-48DA-AEA0-1E7C3D6B3A39}">
      <dsp:nvSpPr>
        <dsp:cNvPr id="0" name=""/>
        <dsp:cNvSpPr/>
      </dsp:nvSpPr>
      <dsp:spPr>
        <a:xfrm>
          <a:off x="0" y="0"/>
          <a:ext cx="6011469" cy="325674"/>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01/15/26</a:t>
          </a:r>
        </a:p>
      </dsp:txBody>
      <dsp:txXfrm>
        <a:off x="162837" y="0"/>
        <a:ext cx="5685795" cy="325674"/>
      </dsp:txXfrm>
    </dsp:sp>
    <dsp:sp modelId="{CF3019C7-590C-4DF1-B62A-13AF59980EE5}">
      <dsp:nvSpPr>
        <dsp:cNvPr id="0" name=""/>
        <dsp:cNvSpPr/>
      </dsp:nvSpPr>
      <dsp:spPr>
        <a:xfrm>
          <a:off x="5430434" y="0"/>
          <a:ext cx="6011469" cy="325674"/>
        </a:xfrm>
        <a:prstGeom prst="chevron">
          <a:avLst/>
        </a:prstGeom>
        <a:solidFill>
          <a:schemeClr val="accent1">
            <a:shade val="80000"/>
            <a:hueOff val="314448"/>
            <a:satOff val="-9448"/>
            <a:lumOff val="267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02/20/26</a:t>
          </a:r>
        </a:p>
      </dsp:txBody>
      <dsp:txXfrm>
        <a:off x="5593271" y="0"/>
        <a:ext cx="5685795" cy="3256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EDA35-301F-48DA-AEA0-1E7C3D6B3A39}">
      <dsp:nvSpPr>
        <dsp:cNvPr id="0" name=""/>
        <dsp:cNvSpPr/>
      </dsp:nvSpPr>
      <dsp:spPr>
        <a:xfrm>
          <a:off x="0" y="0"/>
          <a:ext cx="5403747" cy="325674"/>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01/15/26</a:t>
          </a:r>
        </a:p>
      </dsp:txBody>
      <dsp:txXfrm>
        <a:off x="162837" y="0"/>
        <a:ext cx="5078073" cy="325674"/>
      </dsp:txXfrm>
    </dsp:sp>
    <dsp:sp modelId="{CF3019C7-590C-4DF1-B62A-13AF59980EE5}">
      <dsp:nvSpPr>
        <dsp:cNvPr id="0" name=""/>
        <dsp:cNvSpPr/>
      </dsp:nvSpPr>
      <dsp:spPr>
        <a:xfrm>
          <a:off x="4881452" y="0"/>
          <a:ext cx="5403747" cy="325674"/>
        </a:xfrm>
        <a:prstGeom prst="chevron">
          <a:avLst/>
        </a:prstGeom>
        <a:solidFill>
          <a:schemeClr val="accent1">
            <a:shade val="80000"/>
            <a:hueOff val="314448"/>
            <a:satOff val="-9448"/>
            <a:lumOff val="267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a:t>02/20/26</a:t>
          </a:r>
        </a:p>
      </dsp:txBody>
      <dsp:txXfrm>
        <a:off x="5044289" y="0"/>
        <a:ext cx="5078073" cy="3256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EDA35-301F-48DA-AEA0-1E7C3D6B3A39}">
      <dsp:nvSpPr>
        <dsp:cNvPr id="0" name=""/>
        <dsp:cNvSpPr/>
      </dsp:nvSpPr>
      <dsp:spPr>
        <a:xfrm>
          <a:off x="0" y="0"/>
          <a:ext cx="6011469" cy="325674"/>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01/15/26</a:t>
          </a:r>
        </a:p>
      </dsp:txBody>
      <dsp:txXfrm>
        <a:off x="162837" y="0"/>
        <a:ext cx="5685795" cy="325674"/>
      </dsp:txXfrm>
    </dsp:sp>
    <dsp:sp modelId="{CF3019C7-590C-4DF1-B62A-13AF59980EE5}">
      <dsp:nvSpPr>
        <dsp:cNvPr id="0" name=""/>
        <dsp:cNvSpPr/>
      </dsp:nvSpPr>
      <dsp:spPr>
        <a:xfrm>
          <a:off x="5430434" y="0"/>
          <a:ext cx="6011469" cy="325674"/>
        </a:xfrm>
        <a:prstGeom prst="chevron">
          <a:avLst/>
        </a:prstGeom>
        <a:solidFill>
          <a:schemeClr val="accent1">
            <a:shade val="80000"/>
            <a:hueOff val="314448"/>
            <a:satOff val="-9448"/>
            <a:lumOff val="267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03/31/26</a:t>
          </a:r>
        </a:p>
      </dsp:txBody>
      <dsp:txXfrm>
        <a:off x="5593271" y="0"/>
        <a:ext cx="5685795" cy="325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3C400-3446-47EA-A400-33BE30A86898}">
      <dsp:nvSpPr>
        <dsp:cNvPr id="0" name=""/>
        <dsp:cNvSpPr/>
      </dsp:nvSpPr>
      <dsp:spPr>
        <a:xfrm>
          <a:off x="10039" y="0"/>
          <a:ext cx="6001200" cy="299198"/>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09/20/2023</a:t>
          </a:r>
        </a:p>
      </dsp:txBody>
      <dsp:txXfrm>
        <a:off x="159638" y="0"/>
        <a:ext cx="5702002" cy="299198"/>
      </dsp:txXfrm>
    </dsp:sp>
    <dsp:sp modelId="{FA7F7E18-4185-4885-9438-1EB0235476E3}">
      <dsp:nvSpPr>
        <dsp:cNvPr id="0" name=""/>
        <dsp:cNvSpPr/>
      </dsp:nvSpPr>
      <dsp:spPr>
        <a:xfrm>
          <a:off x="5411119" y="0"/>
          <a:ext cx="6001200" cy="299198"/>
        </a:xfrm>
        <a:prstGeom prst="chevron">
          <a:avLst/>
        </a:prstGeom>
        <a:solidFill>
          <a:schemeClr val="accent1">
            <a:shade val="80000"/>
            <a:hueOff val="314448"/>
            <a:satOff val="-9448"/>
            <a:lumOff val="267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12/19/2025</a:t>
          </a:r>
        </a:p>
      </dsp:txBody>
      <dsp:txXfrm>
        <a:off x="5560718" y="0"/>
        <a:ext cx="5702002" cy="2991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99B6B-5CA8-4B0D-9074-3E3F4BB91388}">
      <dsp:nvSpPr>
        <dsp:cNvPr id="0" name=""/>
        <dsp:cNvSpPr/>
      </dsp:nvSpPr>
      <dsp:spPr>
        <a:xfrm>
          <a:off x="3098" y="0"/>
          <a:ext cx="3774945" cy="318506"/>
        </a:xfrm>
        <a:prstGeom prst="chevron">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07/02/2021</a:t>
          </a:r>
        </a:p>
      </dsp:txBody>
      <dsp:txXfrm>
        <a:off x="162351" y="0"/>
        <a:ext cx="3456439" cy="318506"/>
      </dsp:txXfrm>
    </dsp:sp>
    <dsp:sp modelId="{72B3CAB9-D044-4773-A8FF-97DCA48D9445}">
      <dsp:nvSpPr>
        <dsp:cNvPr id="0" name=""/>
        <dsp:cNvSpPr/>
      </dsp:nvSpPr>
      <dsp:spPr>
        <a:xfrm>
          <a:off x="3400548" y="0"/>
          <a:ext cx="3774945" cy="318506"/>
        </a:xfrm>
        <a:prstGeom prst="chevron">
          <a:avLst/>
        </a:prstGeom>
        <a:solidFill>
          <a:schemeClr val="accent1">
            <a:shade val="50000"/>
            <a:hueOff val="245402"/>
            <a:satOff val="-8403"/>
            <a:lumOff val="287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06/17/2022</a:t>
          </a:r>
        </a:p>
      </dsp:txBody>
      <dsp:txXfrm>
        <a:off x="3559801" y="0"/>
        <a:ext cx="3456439" cy="318506"/>
      </dsp:txXfrm>
    </dsp:sp>
    <dsp:sp modelId="{A4A1631C-0306-4A83-B3B6-C9AD621DC431}">
      <dsp:nvSpPr>
        <dsp:cNvPr id="0" name=""/>
        <dsp:cNvSpPr/>
      </dsp:nvSpPr>
      <dsp:spPr>
        <a:xfrm>
          <a:off x="6797999" y="0"/>
          <a:ext cx="3774945" cy="318506"/>
        </a:xfrm>
        <a:prstGeom prst="chevron">
          <a:avLst/>
        </a:prstGeom>
        <a:solidFill>
          <a:schemeClr val="accent1">
            <a:shade val="50000"/>
            <a:hueOff val="245402"/>
            <a:satOff val="-8403"/>
            <a:lumOff val="287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01/21/2026</a:t>
          </a:r>
        </a:p>
      </dsp:txBody>
      <dsp:txXfrm>
        <a:off x="6957252" y="0"/>
        <a:ext cx="3456439" cy="3185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8C080-225F-438E-9878-B0F0F77BF0BD}"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B0D3F-1229-4590-AA48-29132822DEC4}" type="slidenum">
              <a:rPr lang="en-US" smtClean="0"/>
              <a:t>‹#›</a:t>
            </a:fld>
            <a:endParaRPr lang="en-US"/>
          </a:p>
        </p:txBody>
      </p:sp>
    </p:spTree>
    <p:extLst>
      <p:ext uri="{BB962C8B-B14F-4D97-AF65-F5344CB8AC3E}">
        <p14:creationId xmlns:p14="http://schemas.microsoft.com/office/powerpoint/2010/main" val="98872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search?q=craniopharyngeal+duct&amp;newwindow=1&amp;sca_esv=c7059eda49a47c97&amp;sxsrf=ANbL-n7AeY7nX_01GsZ-vWoyd8V1gwlUGg%3A1775527868715&amp;ei=vGfUabmaK97U5NoP7ouryAw&amp;biw=1360&amp;bih=780&amp;ved=2ahUKEwjQsIr01NqTAxVLEVkFHab3FfwQgK4QegQIARAE&amp;uact=5&amp;oq=cause+of+craniopharyngioma+craniopharngeal+duct&amp;gs_lp=Egxnd3Mtd2l6LXNlcnAiL2NhdXNlIG9mIGNyYW5pb3BoYXJ5bmdpb21hIGNyYW5pb3BoYXJuZ2VhbCBkdWN0MgcQIRgKGKABMgcQIRgKGKABMgcQIRgKGKABMgcQIRgKGKABMgUQIRirAjIFECEYqwJIq5ABUPkEWNKPAXAHeAGQAQCYAWugAd4RqgEEMTkuNrgBA8gBAPgBAZgCIKAC-RPCAgoQABhHGNYEGLADwgIGEAAYFhgewgILEAAYgAQYigUYhgPCAgUQIRigAcICBRAhGJ8FwgIHECEYqwIYCpgDAIgGAZAGCJIHBTIwLjEyoAfomwGyBwUxMy4xMrgHthPCBwgwLjMuMjQuNcgHtwGACAE&amp;sclient=gws-wiz-serp&amp;mstk=AUtExfBCxyN5GVo_KEjmnI0qVrxQohw01LrJ4FOXA3gEVV5Wmrvra7MM-Vdyx6gn_CIHp8prRPlXzXKq43LjC4mDaG6fAXLtvFOAZxtHtS1EuHv9Tg6s0Uko1mvN9wiMSK_c8yEuabo9-4btPYssBIp8aGLmkikCDXF_R9hHvCfxOZLItpSKrkqLmxVdztdB-PLmYsGDSL31jgJF-EaoIQdAmr6QiUx4SiskUhvfsZtRMq2dwfbM8Un3ABvoR1mfv5iFdfJCLOuAsZD9Z2x9PTuaf2Sq&amp;csui=3"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1</a:t>
            </a:fld>
            <a:endParaRPr lang="en-US"/>
          </a:p>
        </p:txBody>
      </p:sp>
    </p:spTree>
    <p:extLst>
      <p:ext uri="{BB962C8B-B14F-4D97-AF65-F5344CB8AC3E}">
        <p14:creationId xmlns:p14="http://schemas.microsoft.com/office/powerpoint/2010/main" val="15565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T1 (ANATOMY): Best for looking at normal structure: it makes fat look bright and water look dark</a:t>
            </a:r>
          </a:p>
          <a:p>
            <a:r>
              <a:rPr lang="en-US" dirty="0"/>
              <a:t>T2 (PATHOLOGY): best for finding abnormalities (swelling, infection). It makes water/fluids look bright and fat look dark. </a:t>
            </a:r>
          </a:p>
        </p:txBody>
      </p:sp>
      <p:sp>
        <p:nvSpPr>
          <p:cNvPr id="4" name="Slide Number Placeholder 3"/>
          <p:cNvSpPr>
            <a:spLocks noGrp="1"/>
          </p:cNvSpPr>
          <p:nvPr>
            <p:ph type="sldNum" sz="quarter" idx="5"/>
          </p:nvPr>
        </p:nvSpPr>
        <p:spPr/>
        <p:txBody>
          <a:bodyPr/>
          <a:lstStyle/>
          <a:p>
            <a:fld id="{DEAB0D3F-1229-4590-AA48-29132822DEC4}" type="slidenum">
              <a:rPr lang="en-US" smtClean="0"/>
              <a:t>16</a:t>
            </a:fld>
            <a:endParaRPr lang="en-US"/>
          </a:p>
        </p:txBody>
      </p:sp>
    </p:spTree>
    <p:extLst>
      <p:ext uri="{BB962C8B-B14F-4D97-AF65-F5344CB8AC3E}">
        <p14:creationId xmlns:p14="http://schemas.microsoft.com/office/powerpoint/2010/main" val="2415859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X-rays and sensors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Benefit: cost and time efficient to provide valuable information to the brain, orbit and bone</a:t>
            </a:r>
          </a:p>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17</a:t>
            </a:fld>
            <a:endParaRPr lang="en-US"/>
          </a:p>
        </p:txBody>
      </p:sp>
    </p:spTree>
    <p:extLst>
      <p:ext uri="{BB962C8B-B14F-4D97-AF65-F5344CB8AC3E}">
        <p14:creationId xmlns:p14="http://schemas.microsoft.com/office/powerpoint/2010/main" val="165671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 bottom right </a:t>
            </a:r>
          </a:p>
          <a:p>
            <a:r>
              <a:rPr lang="en-US" dirty="0"/>
              <a:t>Flair top right </a:t>
            </a:r>
          </a:p>
          <a:p>
            <a:r>
              <a:rPr lang="en-US" dirty="0"/>
              <a:t>T1 pre top left </a:t>
            </a:r>
          </a:p>
          <a:p>
            <a:r>
              <a:rPr lang="en-US" dirty="0"/>
              <a:t>T1 w/ contrast top left </a:t>
            </a:r>
          </a:p>
          <a:p>
            <a:r>
              <a:rPr lang="en-US" dirty="0"/>
              <a:t>Slide 11</a:t>
            </a:r>
          </a:p>
        </p:txBody>
      </p:sp>
      <p:sp>
        <p:nvSpPr>
          <p:cNvPr id="4" name="Slide Number Placeholder 3"/>
          <p:cNvSpPr>
            <a:spLocks noGrp="1"/>
          </p:cNvSpPr>
          <p:nvPr>
            <p:ph type="sldNum" sz="quarter" idx="5"/>
          </p:nvPr>
        </p:nvSpPr>
        <p:spPr/>
        <p:txBody>
          <a:bodyPr/>
          <a:lstStyle/>
          <a:p>
            <a:fld id="{DEAB0D3F-1229-4590-AA48-29132822DEC4}" type="slidenum">
              <a:rPr lang="en-US" smtClean="0"/>
              <a:t>38</a:t>
            </a:fld>
            <a:endParaRPr lang="en-US"/>
          </a:p>
        </p:txBody>
      </p:sp>
    </p:spTree>
    <p:extLst>
      <p:ext uri="{BB962C8B-B14F-4D97-AF65-F5344CB8AC3E}">
        <p14:creationId xmlns:p14="http://schemas.microsoft.com/office/powerpoint/2010/main" val="3279358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40</a:t>
            </a:fld>
            <a:endParaRPr lang="en-US"/>
          </a:p>
        </p:txBody>
      </p:sp>
    </p:spTree>
    <p:extLst>
      <p:ext uri="{BB962C8B-B14F-4D97-AF65-F5344CB8AC3E}">
        <p14:creationId xmlns:p14="http://schemas.microsoft.com/office/powerpoint/2010/main" val="3313399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Craniopharyngiomas are benign, slow-growing tumors arising near the pituitary gland, believed to develop from </a:t>
            </a:r>
            <a:r>
              <a:rPr lang="en-US" dirty="0"/>
              <a:t>embryologic remnants of the </a:t>
            </a:r>
            <a:r>
              <a:rPr lang="en-US" b="1" dirty="0">
                <a:effectLst/>
                <a:hlinkClick r:id="rId3"/>
              </a:rPr>
              <a:t>craniopharyngeal duct</a:t>
            </a:r>
            <a:r>
              <a:rPr lang="en-US" dirty="0"/>
              <a:t> or </a:t>
            </a:r>
            <a:r>
              <a:rPr lang="en-US" b="1" dirty="0">
                <a:effectLst/>
              </a:rPr>
              <a:t>Rathke’s pouch</a:t>
            </a:r>
            <a:r>
              <a:rPr lang="en-US" sz="1200" b="0" i="0" kern="1200" dirty="0">
                <a:solidFill>
                  <a:schemeClr val="tx1"/>
                </a:solidFill>
                <a:effectLst/>
                <a:latin typeface="+mn-lt"/>
                <a:ea typeface="+mn-ea"/>
                <a:cs typeface="+mn-cs"/>
              </a:rPr>
              <a:t>. These developmental remnants are remnants of the primitive mouth (stomodeum) that fail to involute properly during early fetal development. They typically form in the </a:t>
            </a:r>
            <a:r>
              <a:rPr lang="en-US" sz="1200" b="0" i="0" kern="1200" dirty="0" err="1">
                <a:solidFill>
                  <a:schemeClr val="tx1"/>
                </a:solidFill>
                <a:effectLst/>
                <a:latin typeface="+mn-lt"/>
                <a:ea typeface="+mn-ea"/>
                <a:cs typeface="+mn-cs"/>
              </a:rPr>
              <a:t>sellar</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parasellar</a:t>
            </a:r>
            <a:r>
              <a:rPr lang="en-US" sz="1200" b="0" i="0" kern="1200" dirty="0">
                <a:solidFill>
                  <a:schemeClr val="tx1"/>
                </a:solidFill>
                <a:effectLst/>
                <a:latin typeface="+mn-lt"/>
                <a:ea typeface="+mn-ea"/>
                <a:cs typeface="+mn-cs"/>
              </a:rPr>
              <a:t> region.</a:t>
            </a:r>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41</a:t>
            </a:fld>
            <a:endParaRPr lang="en-US"/>
          </a:p>
        </p:txBody>
      </p:sp>
    </p:spTree>
    <p:extLst>
      <p:ext uri="{BB962C8B-B14F-4D97-AF65-F5344CB8AC3E}">
        <p14:creationId xmlns:p14="http://schemas.microsoft.com/office/powerpoint/2010/main" val="147927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42</a:t>
            </a:fld>
            <a:endParaRPr lang="en-US"/>
          </a:p>
        </p:txBody>
      </p:sp>
    </p:spTree>
    <p:extLst>
      <p:ext uri="{BB962C8B-B14F-4D97-AF65-F5344CB8AC3E}">
        <p14:creationId xmlns:p14="http://schemas.microsoft.com/office/powerpoint/2010/main" val="1357773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(Alanine Aminotransferase) is an enzyme primarily found in the liver that helps convert proteins into energy. High ALT levels (typically &gt;50 U/L for men, &gt;40 U/L for women) indicate that liver cells are damaged, inflamed, or under stress, causing the enzyme to leak into the bloodstream</a:t>
            </a:r>
            <a:r>
              <a:rPr lang="en-US" sz="1200" b="0" i="0" kern="1200" dirty="0">
                <a:solidFill>
                  <a:schemeClr val="tx1"/>
                </a:solidFill>
                <a:effectLst/>
                <a:latin typeface="+mn-lt"/>
                <a:ea typeface="+mn-ea"/>
                <a:cs typeface="+mn-cs"/>
              </a:rPr>
              <a:t>. Common causes include fatty liver disease, alcohol use, viral hepatitis, or medications. </a:t>
            </a:r>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53</a:t>
            </a:fld>
            <a:endParaRPr lang="en-US"/>
          </a:p>
        </p:txBody>
      </p:sp>
    </p:spTree>
    <p:extLst>
      <p:ext uri="{BB962C8B-B14F-4D97-AF65-F5344CB8AC3E}">
        <p14:creationId xmlns:p14="http://schemas.microsoft.com/office/powerpoint/2010/main" val="391183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5 years?</a:t>
            </a:r>
          </a:p>
        </p:txBody>
      </p:sp>
      <p:sp>
        <p:nvSpPr>
          <p:cNvPr id="4" name="Slide Number Placeholder 3"/>
          <p:cNvSpPr>
            <a:spLocks noGrp="1"/>
          </p:cNvSpPr>
          <p:nvPr>
            <p:ph type="sldNum" sz="quarter" idx="5"/>
          </p:nvPr>
        </p:nvSpPr>
        <p:spPr/>
        <p:txBody>
          <a:bodyPr/>
          <a:lstStyle/>
          <a:p>
            <a:fld id="{DEAB0D3F-1229-4590-AA48-29132822DEC4}" type="slidenum">
              <a:rPr lang="en-US" smtClean="0"/>
              <a:t>60</a:t>
            </a:fld>
            <a:endParaRPr lang="en-US"/>
          </a:p>
        </p:txBody>
      </p:sp>
    </p:spTree>
    <p:extLst>
      <p:ext uri="{BB962C8B-B14F-4D97-AF65-F5344CB8AC3E}">
        <p14:creationId xmlns:p14="http://schemas.microsoft.com/office/powerpoint/2010/main" val="2959630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this patient was given paid leave and how at this point, would you deem this patient to be safe to go back to work? No. I got him paid time off. </a:t>
            </a:r>
          </a:p>
        </p:txBody>
      </p:sp>
      <p:sp>
        <p:nvSpPr>
          <p:cNvPr id="4" name="Slide Number Placeholder 3"/>
          <p:cNvSpPr>
            <a:spLocks noGrp="1"/>
          </p:cNvSpPr>
          <p:nvPr>
            <p:ph type="sldNum" sz="quarter" idx="5"/>
          </p:nvPr>
        </p:nvSpPr>
        <p:spPr/>
        <p:txBody>
          <a:bodyPr/>
          <a:lstStyle/>
          <a:p>
            <a:fld id="{DEAB0D3F-1229-4590-AA48-29132822DEC4}" type="slidenum">
              <a:rPr lang="en-US" smtClean="0"/>
              <a:t>62</a:t>
            </a:fld>
            <a:endParaRPr lang="en-US"/>
          </a:p>
        </p:txBody>
      </p:sp>
    </p:spTree>
    <p:extLst>
      <p:ext uri="{BB962C8B-B14F-4D97-AF65-F5344CB8AC3E}">
        <p14:creationId xmlns:p14="http://schemas.microsoft.com/office/powerpoint/2010/main" val="1467275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Appears stable - Talk about how I got him some time off. </a:t>
            </a:r>
          </a:p>
          <a:p>
            <a:endParaRPr lang="en-US" dirty="0"/>
          </a:p>
          <a:p>
            <a:r>
              <a:rPr lang="en-US" dirty="0"/>
              <a:t>Visual field testing can show things that OCT cannot. </a:t>
            </a:r>
          </a:p>
        </p:txBody>
      </p:sp>
      <p:sp>
        <p:nvSpPr>
          <p:cNvPr id="4" name="Slide Number Placeholder 3"/>
          <p:cNvSpPr>
            <a:spLocks noGrp="1"/>
          </p:cNvSpPr>
          <p:nvPr>
            <p:ph type="sldNum" sz="quarter" idx="5"/>
          </p:nvPr>
        </p:nvSpPr>
        <p:spPr/>
        <p:txBody>
          <a:bodyPr/>
          <a:lstStyle/>
          <a:p>
            <a:fld id="{DEAB0D3F-1229-4590-AA48-29132822DEC4}" type="slidenum">
              <a:rPr lang="en-US" smtClean="0"/>
              <a:t>63</a:t>
            </a:fld>
            <a:endParaRPr lang="en-US"/>
          </a:p>
        </p:txBody>
      </p:sp>
    </p:spTree>
    <p:extLst>
      <p:ext uri="{BB962C8B-B14F-4D97-AF65-F5344CB8AC3E}">
        <p14:creationId xmlns:p14="http://schemas.microsoft.com/office/powerpoint/2010/main" val="123082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Intraocular (1mm): this is within the eye itself. Where axons from retinal ganglion cells converge to leave the eyeball. </a:t>
            </a:r>
          </a:p>
          <a:p>
            <a:r>
              <a:rPr lang="en-US" dirty="0" err="1"/>
              <a:t>Intraorbital</a:t>
            </a:r>
            <a:r>
              <a:rPr lang="en-US" dirty="0"/>
              <a:t> (25mm): This is within the eye socket and surrounded by connective tissue sheaths. </a:t>
            </a:r>
          </a:p>
          <a:p>
            <a:r>
              <a:rPr lang="en-US" dirty="0" err="1"/>
              <a:t>Intracanicular</a:t>
            </a:r>
            <a:r>
              <a:rPr lang="en-US" dirty="0"/>
              <a:t> (4-10 mm) (within the optic canal)</a:t>
            </a:r>
          </a:p>
          <a:p>
            <a:r>
              <a:rPr lang="en-US" dirty="0"/>
              <a:t>Intracranial (16mm): inside the scull: The final segment, extending to the optic chiasm where nerves from both eyes meet. </a:t>
            </a:r>
          </a:p>
        </p:txBody>
      </p:sp>
      <p:sp>
        <p:nvSpPr>
          <p:cNvPr id="4" name="Slide Number Placeholder 3"/>
          <p:cNvSpPr>
            <a:spLocks noGrp="1"/>
          </p:cNvSpPr>
          <p:nvPr>
            <p:ph type="sldNum" sz="quarter" idx="5"/>
          </p:nvPr>
        </p:nvSpPr>
        <p:spPr/>
        <p:txBody>
          <a:bodyPr/>
          <a:lstStyle/>
          <a:p>
            <a:fld id="{DEAB0D3F-1229-4590-AA48-29132822DEC4}" type="slidenum">
              <a:rPr lang="en-US" smtClean="0"/>
              <a:t>6</a:t>
            </a:fld>
            <a:endParaRPr lang="en-US"/>
          </a:p>
        </p:txBody>
      </p:sp>
    </p:spTree>
    <p:extLst>
      <p:ext uri="{BB962C8B-B14F-4D97-AF65-F5344CB8AC3E}">
        <p14:creationId xmlns:p14="http://schemas.microsoft.com/office/powerpoint/2010/main" val="53525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9E7F-6BAC-1F86-B8BF-0956E3617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99133-999B-03E3-95BF-07263250C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30EB2-977B-4526-A09B-AA12C17DFB6C}"/>
              </a:ext>
            </a:extLst>
          </p:cNvPr>
          <p:cNvSpPr>
            <a:spLocks noGrp="1"/>
          </p:cNvSpPr>
          <p:nvPr>
            <p:ph type="body" idx="1"/>
          </p:nvPr>
        </p:nvSpPr>
        <p:spPr/>
        <p:txBody>
          <a:bodyPr/>
          <a:lstStyle/>
          <a:p>
            <a:r>
              <a:rPr lang="en-US" dirty="0"/>
              <a:t>Talk about how this patient was given paid leave and how at this point, would you deem this patient to be safe to go back to work? No. I got him paid time off. </a:t>
            </a:r>
          </a:p>
        </p:txBody>
      </p:sp>
      <p:sp>
        <p:nvSpPr>
          <p:cNvPr id="4" name="Slide Number Placeholder 3">
            <a:extLst>
              <a:ext uri="{FF2B5EF4-FFF2-40B4-BE49-F238E27FC236}">
                <a16:creationId xmlns:a16="http://schemas.microsoft.com/office/drawing/2014/main" id="{615A1F16-8044-CA9F-79B0-0C432DFDA325}"/>
              </a:ext>
            </a:extLst>
          </p:cNvPr>
          <p:cNvSpPr>
            <a:spLocks noGrp="1"/>
          </p:cNvSpPr>
          <p:nvPr>
            <p:ph type="sldNum" sz="quarter" idx="5"/>
          </p:nvPr>
        </p:nvSpPr>
        <p:spPr/>
        <p:txBody>
          <a:bodyPr/>
          <a:lstStyle/>
          <a:p>
            <a:fld id="{DEAB0D3F-1229-4590-AA48-29132822DEC4}" type="slidenum">
              <a:rPr lang="en-US" smtClean="0"/>
              <a:t>64</a:t>
            </a:fld>
            <a:endParaRPr lang="en-US"/>
          </a:p>
        </p:txBody>
      </p:sp>
    </p:spTree>
    <p:extLst>
      <p:ext uri="{BB962C8B-B14F-4D97-AF65-F5344CB8AC3E}">
        <p14:creationId xmlns:p14="http://schemas.microsoft.com/office/powerpoint/2010/main" val="298137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reports </a:t>
            </a:r>
          </a:p>
        </p:txBody>
      </p:sp>
      <p:sp>
        <p:nvSpPr>
          <p:cNvPr id="4" name="Slide Number Placeholder 3"/>
          <p:cNvSpPr>
            <a:spLocks noGrp="1"/>
          </p:cNvSpPr>
          <p:nvPr>
            <p:ph type="sldNum" sz="quarter" idx="5"/>
          </p:nvPr>
        </p:nvSpPr>
        <p:spPr/>
        <p:txBody>
          <a:bodyPr/>
          <a:lstStyle/>
          <a:p>
            <a:fld id="{DEAB0D3F-1229-4590-AA48-29132822DEC4}" type="slidenum">
              <a:rPr lang="en-US" smtClean="0"/>
              <a:t>72</a:t>
            </a:fld>
            <a:endParaRPr lang="en-US"/>
          </a:p>
        </p:txBody>
      </p:sp>
    </p:spTree>
    <p:extLst>
      <p:ext uri="{BB962C8B-B14F-4D97-AF65-F5344CB8AC3E}">
        <p14:creationId xmlns:p14="http://schemas.microsoft.com/office/powerpoint/2010/main" val="310392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73</a:t>
            </a:fld>
            <a:endParaRPr lang="en-US"/>
          </a:p>
        </p:txBody>
      </p:sp>
    </p:spTree>
    <p:extLst>
      <p:ext uri="{BB962C8B-B14F-4D97-AF65-F5344CB8AC3E}">
        <p14:creationId xmlns:p14="http://schemas.microsoft.com/office/powerpoint/2010/main" val="857654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75</a:t>
            </a:fld>
            <a:endParaRPr lang="en-US"/>
          </a:p>
        </p:txBody>
      </p:sp>
    </p:spTree>
    <p:extLst>
      <p:ext uri="{BB962C8B-B14F-4D97-AF65-F5344CB8AC3E}">
        <p14:creationId xmlns:p14="http://schemas.microsoft.com/office/powerpoint/2010/main" val="1240705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4E3F-0DC4-B8D9-8FE3-1B07EAE18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A134D-0E8E-C08D-41FC-5B72FDFA1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D8AC3-8C82-81D1-1897-337FAA46A7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9A1CC2-0E6E-310C-7973-E8E0E098D6D3}"/>
              </a:ext>
            </a:extLst>
          </p:cNvPr>
          <p:cNvSpPr>
            <a:spLocks noGrp="1"/>
          </p:cNvSpPr>
          <p:nvPr>
            <p:ph type="sldNum" sz="quarter" idx="5"/>
          </p:nvPr>
        </p:nvSpPr>
        <p:spPr/>
        <p:txBody>
          <a:bodyPr/>
          <a:lstStyle/>
          <a:p>
            <a:fld id="{DEAB0D3F-1229-4590-AA48-29132822DEC4}" type="slidenum">
              <a:rPr lang="en-US" smtClean="0"/>
              <a:t>76</a:t>
            </a:fld>
            <a:endParaRPr lang="en-US"/>
          </a:p>
        </p:txBody>
      </p:sp>
    </p:spTree>
    <p:extLst>
      <p:ext uri="{BB962C8B-B14F-4D97-AF65-F5344CB8AC3E}">
        <p14:creationId xmlns:p14="http://schemas.microsoft.com/office/powerpoint/2010/main" val="2620701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1796-10BE-BCFC-273A-637DA02F9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C37EB-34A6-CBF1-11AC-1C8A178BB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F956C-F4B7-AD32-E386-8A1D2E5040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C1CAD6-FECC-39B0-6EAC-F4A91871F4EA}"/>
              </a:ext>
            </a:extLst>
          </p:cNvPr>
          <p:cNvSpPr>
            <a:spLocks noGrp="1"/>
          </p:cNvSpPr>
          <p:nvPr>
            <p:ph type="sldNum" sz="quarter" idx="5"/>
          </p:nvPr>
        </p:nvSpPr>
        <p:spPr/>
        <p:txBody>
          <a:bodyPr/>
          <a:lstStyle/>
          <a:p>
            <a:fld id="{DEAB0D3F-1229-4590-AA48-29132822DEC4}" type="slidenum">
              <a:rPr lang="en-US" smtClean="0"/>
              <a:t>77</a:t>
            </a:fld>
            <a:endParaRPr lang="en-US"/>
          </a:p>
        </p:txBody>
      </p:sp>
    </p:spTree>
    <p:extLst>
      <p:ext uri="{BB962C8B-B14F-4D97-AF65-F5344CB8AC3E}">
        <p14:creationId xmlns:p14="http://schemas.microsoft.com/office/powerpoint/2010/main" val="3389964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7A6C5-C398-BA3B-A2F7-6258721497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43571-6701-97CC-3E53-4901333B2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213D9-D39F-E44F-0569-07FFD60E6F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03E89C-CB9A-2473-8F27-F778C6BDC590}"/>
              </a:ext>
            </a:extLst>
          </p:cNvPr>
          <p:cNvSpPr>
            <a:spLocks noGrp="1"/>
          </p:cNvSpPr>
          <p:nvPr>
            <p:ph type="sldNum" sz="quarter" idx="5"/>
          </p:nvPr>
        </p:nvSpPr>
        <p:spPr/>
        <p:txBody>
          <a:bodyPr/>
          <a:lstStyle/>
          <a:p>
            <a:fld id="{DEAB0D3F-1229-4590-AA48-29132822DEC4}" type="slidenum">
              <a:rPr lang="en-US" smtClean="0"/>
              <a:t>78</a:t>
            </a:fld>
            <a:endParaRPr lang="en-US"/>
          </a:p>
        </p:txBody>
      </p:sp>
    </p:spTree>
    <p:extLst>
      <p:ext uri="{BB962C8B-B14F-4D97-AF65-F5344CB8AC3E}">
        <p14:creationId xmlns:p14="http://schemas.microsoft.com/office/powerpoint/2010/main" val="537645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ECE02-80A2-8261-CE5B-9E4A3DA9E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A7DF2-A981-5A93-9528-7DC1C5B6B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9D9DA-6680-3850-A8BC-404EE82423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FD1B1A-99E4-36B9-E186-0BEEA3F2081B}"/>
              </a:ext>
            </a:extLst>
          </p:cNvPr>
          <p:cNvSpPr>
            <a:spLocks noGrp="1"/>
          </p:cNvSpPr>
          <p:nvPr>
            <p:ph type="sldNum" sz="quarter" idx="5"/>
          </p:nvPr>
        </p:nvSpPr>
        <p:spPr/>
        <p:txBody>
          <a:bodyPr/>
          <a:lstStyle/>
          <a:p>
            <a:fld id="{DEAB0D3F-1229-4590-AA48-29132822DEC4}" type="slidenum">
              <a:rPr lang="en-US" smtClean="0"/>
              <a:t>79</a:t>
            </a:fld>
            <a:endParaRPr lang="en-US"/>
          </a:p>
        </p:txBody>
      </p:sp>
    </p:spTree>
    <p:extLst>
      <p:ext uri="{BB962C8B-B14F-4D97-AF65-F5344CB8AC3E}">
        <p14:creationId xmlns:p14="http://schemas.microsoft.com/office/powerpoint/2010/main" val="4232914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BB244-C375-4F07-9D07-846257210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324BA-54ED-3A2C-3997-9AB7EC498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7317F-7079-5BDF-490E-39B7863C95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0FDDCE-5AE2-B0DB-63C5-5127D8613462}"/>
              </a:ext>
            </a:extLst>
          </p:cNvPr>
          <p:cNvSpPr>
            <a:spLocks noGrp="1"/>
          </p:cNvSpPr>
          <p:nvPr>
            <p:ph type="sldNum" sz="quarter" idx="5"/>
          </p:nvPr>
        </p:nvSpPr>
        <p:spPr/>
        <p:txBody>
          <a:bodyPr/>
          <a:lstStyle/>
          <a:p>
            <a:fld id="{DEAB0D3F-1229-4590-AA48-29132822DEC4}" type="slidenum">
              <a:rPr lang="en-US" smtClean="0"/>
              <a:t>80</a:t>
            </a:fld>
            <a:endParaRPr lang="en-US"/>
          </a:p>
        </p:txBody>
      </p:sp>
    </p:spTree>
    <p:extLst>
      <p:ext uri="{BB962C8B-B14F-4D97-AF65-F5344CB8AC3E}">
        <p14:creationId xmlns:p14="http://schemas.microsoft.com/office/powerpoint/2010/main" val="269499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9D21E-7125-86F2-15CD-C1EA9EC59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F402F-8A1D-4B5B-AFEF-26A1D8C58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CDF01-A63F-D3A4-A9E5-A40B39527D09}"/>
              </a:ext>
            </a:extLst>
          </p:cNvPr>
          <p:cNvSpPr>
            <a:spLocks noGrp="1"/>
          </p:cNvSpPr>
          <p:nvPr>
            <p:ph type="body" idx="1"/>
          </p:nvPr>
        </p:nvSpPr>
        <p:spPr/>
        <p:txBody>
          <a:bodyPr/>
          <a:lstStyle/>
          <a:p>
            <a:r>
              <a:rPr lang="en-US" dirty="0" err="1"/>
              <a:t>Meningioas</a:t>
            </a:r>
            <a:r>
              <a:rPr lang="en-US" dirty="0"/>
              <a:t> are generally better visualized on contrast-enhanced T1-weighted images compared to T2-weighted images because they exhibit avid, homogenous enhancement, which makes them stand out starkly against the adjacent brain </a:t>
            </a:r>
            <a:r>
              <a:rPr lang="en-US" b="1" dirty="0"/>
              <a:t>parenchyma. </a:t>
            </a:r>
            <a:endParaRPr lang="en-US" b="0" dirty="0"/>
          </a:p>
          <a:p>
            <a:endParaRPr lang="en-US" b="0" dirty="0"/>
          </a:p>
          <a:p>
            <a:r>
              <a:rPr lang="en-US" b="0" dirty="0"/>
              <a:t>While T1-weighted images along (w/o contrast) usually show meningiomas as isointense, T2 also shows them as isointense to slightly hyperintense. I tis the post-contrast administration that makes T1 superior to Identification and surgical planning. </a:t>
            </a:r>
            <a:endParaRPr lang="en-US" dirty="0"/>
          </a:p>
        </p:txBody>
      </p:sp>
      <p:sp>
        <p:nvSpPr>
          <p:cNvPr id="4" name="Slide Number Placeholder 3">
            <a:extLst>
              <a:ext uri="{FF2B5EF4-FFF2-40B4-BE49-F238E27FC236}">
                <a16:creationId xmlns:a16="http://schemas.microsoft.com/office/drawing/2014/main" id="{03BBA213-C782-393C-BF33-CC29CFFB921F}"/>
              </a:ext>
            </a:extLst>
          </p:cNvPr>
          <p:cNvSpPr>
            <a:spLocks noGrp="1"/>
          </p:cNvSpPr>
          <p:nvPr>
            <p:ph type="sldNum" sz="quarter" idx="5"/>
          </p:nvPr>
        </p:nvSpPr>
        <p:spPr/>
        <p:txBody>
          <a:bodyPr/>
          <a:lstStyle/>
          <a:p>
            <a:fld id="{DEAB0D3F-1229-4590-AA48-29132822DEC4}" type="slidenum">
              <a:rPr lang="en-US" smtClean="0"/>
              <a:t>81</a:t>
            </a:fld>
            <a:endParaRPr lang="en-US"/>
          </a:p>
        </p:txBody>
      </p:sp>
    </p:spTree>
    <p:extLst>
      <p:ext uri="{BB962C8B-B14F-4D97-AF65-F5344CB8AC3E}">
        <p14:creationId xmlns:p14="http://schemas.microsoft.com/office/powerpoint/2010/main" val="4168408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bitemporal field loss photos. </a:t>
            </a:r>
          </a:p>
          <a:p>
            <a:endParaRPr lang="en-US" dirty="0"/>
          </a:p>
          <a:p>
            <a:r>
              <a:rPr lang="en-US" dirty="0"/>
              <a:t>Craniopharyngioma: these arise from embryologic cells (from children) likely from the Craniopharyngeal duct or Rathke’s pouch, that grow irregularly, causing compression. </a:t>
            </a:r>
          </a:p>
        </p:txBody>
      </p:sp>
      <p:sp>
        <p:nvSpPr>
          <p:cNvPr id="4" name="Slide Number Placeholder 3"/>
          <p:cNvSpPr>
            <a:spLocks noGrp="1"/>
          </p:cNvSpPr>
          <p:nvPr>
            <p:ph type="sldNum" sz="quarter" idx="5"/>
          </p:nvPr>
        </p:nvSpPr>
        <p:spPr/>
        <p:txBody>
          <a:bodyPr/>
          <a:lstStyle/>
          <a:p>
            <a:fld id="{DEAB0D3F-1229-4590-AA48-29132822DEC4}" type="slidenum">
              <a:rPr lang="en-US" smtClean="0"/>
              <a:t>7</a:t>
            </a:fld>
            <a:endParaRPr lang="en-US"/>
          </a:p>
        </p:txBody>
      </p:sp>
    </p:spTree>
    <p:extLst>
      <p:ext uri="{BB962C8B-B14F-4D97-AF65-F5344CB8AC3E}">
        <p14:creationId xmlns:p14="http://schemas.microsoft.com/office/powerpoint/2010/main" val="4210176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patient was sent to neuro-ophthalmology for evaluation (end). </a:t>
            </a:r>
          </a:p>
        </p:txBody>
      </p:sp>
      <p:sp>
        <p:nvSpPr>
          <p:cNvPr id="4" name="Slide Number Placeholder 3"/>
          <p:cNvSpPr>
            <a:spLocks noGrp="1"/>
          </p:cNvSpPr>
          <p:nvPr>
            <p:ph type="sldNum" sz="quarter" idx="5"/>
          </p:nvPr>
        </p:nvSpPr>
        <p:spPr/>
        <p:txBody>
          <a:bodyPr/>
          <a:lstStyle/>
          <a:p>
            <a:fld id="{DEAB0D3F-1229-4590-AA48-29132822DEC4}" type="slidenum">
              <a:rPr lang="en-US" smtClean="0"/>
              <a:t>83</a:t>
            </a:fld>
            <a:endParaRPr lang="en-US"/>
          </a:p>
        </p:txBody>
      </p:sp>
    </p:spTree>
    <p:extLst>
      <p:ext uri="{BB962C8B-B14F-4D97-AF65-F5344CB8AC3E}">
        <p14:creationId xmlns:p14="http://schemas.microsoft.com/office/powerpoint/2010/main" val="2627422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also differs if you have NF2, which it may occur </a:t>
            </a:r>
            <a:r>
              <a:rPr lang="en-US" dirty="0" err="1"/>
              <a:t>parasagitally</a:t>
            </a:r>
            <a:r>
              <a:rPr lang="en-US" dirty="0"/>
              <a:t>, near the falx cerebri – this is where the dura mater separating the two cerebral hemispheres are. </a:t>
            </a:r>
          </a:p>
        </p:txBody>
      </p:sp>
      <p:sp>
        <p:nvSpPr>
          <p:cNvPr id="4" name="Slide Number Placeholder 3"/>
          <p:cNvSpPr>
            <a:spLocks noGrp="1"/>
          </p:cNvSpPr>
          <p:nvPr>
            <p:ph type="sldNum" sz="quarter" idx="5"/>
          </p:nvPr>
        </p:nvSpPr>
        <p:spPr/>
        <p:txBody>
          <a:bodyPr/>
          <a:lstStyle/>
          <a:p>
            <a:fld id="{DEAB0D3F-1229-4590-AA48-29132822DEC4}" type="slidenum">
              <a:rPr lang="en-US" smtClean="0"/>
              <a:t>84</a:t>
            </a:fld>
            <a:endParaRPr lang="en-US"/>
          </a:p>
        </p:txBody>
      </p:sp>
    </p:spTree>
    <p:extLst>
      <p:ext uri="{BB962C8B-B14F-4D97-AF65-F5344CB8AC3E}">
        <p14:creationId xmlns:p14="http://schemas.microsoft.com/office/powerpoint/2010/main" val="2724233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Anosmia = can’t smell </a:t>
            </a:r>
          </a:p>
        </p:txBody>
      </p:sp>
      <p:sp>
        <p:nvSpPr>
          <p:cNvPr id="4" name="Slide Number Placeholder 3"/>
          <p:cNvSpPr>
            <a:spLocks noGrp="1"/>
          </p:cNvSpPr>
          <p:nvPr>
            <p:ph type="sldNum" sz="quarter" idx="5"/>
          </p:nvPr>
        </p:nvSpPr>
        <p:spPr/>
        <p:txBody>
          <a:bodyPr/>
          <a:lstStyle/>
          <a:p>
            <a:fld id="{DEAB0D3F-1229-4590-AA48-29132822DEC4}" type="slidenum">
              <a:rPr lang="en-US" smtClean="0"/>
              <a:t>85</a:t>
            </a:fld>
            <a:endParaRPr lang="en-US"/>
          </a:p>
        </p:txBody>
      </p:sp>
    </p:spTree>
    <p:extLst>
      <p:ext uri="{BB962C8B-B14F-4D97-AF65-F5344CB8AC3E}">
        <p14:creationId xmlns:p14="http://schemas.microsoft.com/office/powerpoint/2010/main" val="3387683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“wait-and-see” observation approach is a common strategy used for patients with incidentally diagnosed meningiomas that are small (tumor diameter ≤3 cm) and asymptomatic. These patients are observed and followed with MRI scans until they become symptomatic or until their tumors are considered large enough to treat in order to prevent future symptoms. Some tumors will not progress. According to the European Association of Neuro-Oncology (EANO), after initial diagnosis they suggest performing a contrast enhanced MRI 6 months later to evaluate for tumor changes. If the patient remains asymptomatic, they can be followed up annually for 5 years and then every 2 years thereafter.</a:t>
            </a:r>
          </a:p>
          <a:p>
            <a:endParaRPr lang="en-US" dirty="0"/>
          </a:p>
          <a:p>
            <a:r>
              <a:rPr lang="en-US" sz="1200" b="0" i="0" kern="1200" dirty="0">
                <a:solidFill>
                  <a:schemeClr val="tx1"/>
                </a:solidFill>
                <a:effectLst/>
                <a:latin typeface="+mn-lt"/>
                <a:ea typeface="+mn-ea"/>
                <a:cs typeface="+mn-cs"/>
              </a:rPr>
              <a:t>Surgical resection is the primary choice for symptomatic, observation failure meningiomas, or large tumors that are anticipated to causes symptoms soon. GTR can cure the majority (70–80%) of patients.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Metastasis is an exceedingly rare complication, estimated to occur in ~0.1% of meningiomas and most of which are WHO grade III. The most common sites of metastasis are lung (60%) and pleura, followed by the bone, liver, lymph nodes, and kidneys </a:t>
            </a:r>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87</a:t>
            </a:fld>
            <a:endParaRPr lang="en-US"/>
          </a:p>
        </p:txBody>
      </p:sp>
    </p:spTree>
    <p:extLst>
      <p:ext uri="{BB962C8B-B14F-4D97-AF65-F5344CB8AC3E}">
        <p14:creationId xmlns:p14="http://schemas.microsoft.com/office/powerpoint/2010/main" val="200431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95</a:t>
            </a:fld>
            <a:endParaRPr lang="en-US"/>
          </a:p>
        </p:txBody>
      </p:sp>
    </p:spTree>
    <p:extLst>
      <p:ext uri="{BB962C8B-B14F-4D97-AF65-F5344CB8AC3E}">
        <p14:creationId xmlns:p14="http://schemas.microsoft.com/office/powerpoint/2010/main" val="2908170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post-operative visual field loss associated with membrane peel was seen prevalently. Most commonly, VF loss was nasally. </a:t>
            </a:r>
          </a:p>
          <a:p>
            <a:r>
              <a:rPr lang="en-US" dirty="0"/>
              <a:t>Right: post-operative visual field loss following ICG assisted ILM peel associated with visual field loss. Again, VF loss was more nasally. </a:t>
            </a:r>
          </a:p>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96</a:t>
            </a:fld>
            <a:endParaRPr lang="en-US"/>
          </a:p>
        </p:txBody>
      </p:sp>
    </p:spTree>
    <p:extLst>
      <p:ext uri="{BB962C8B-B14F-4D97-AF65-F5344CB8AC3E}">
        <p14:creationId xmlns:p14="http://schemas.microsoft.com/office/powerpoint/2010/main" val="288838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Hormones released by the Anterior lobe: FLAT PEG. </a:t>
            </a:r>
            <a:r>
              <a:rPr lang="en-US" dirty="0" err="1"/>
              <a:t>Endorphines</a:t>
            </a:r>
            <a:r>
              <a:rPr lang="en-US" dirty="0"/>
              <a:t>. </a:t>
            </a:r>
          </a:p>
          <a:p>
            <a:r>
              <a:rPr lang="en-US" dirty="0"/>
              <a:t>Intermediate lobe: pars intermedia: More for pediatric development of melanin when younger. More vestigial in adults. </a:t>
            </a:r>
          </a:p>
          <a:p>
            <a:r>
              <a:rPr lang="en-US" dirty="0"/>
              <a:t>Surrounding structures: third </a:t>
            </a:r>
            <a:r>
              <a:rPr lang="en-US" dirty="0" err="1"/>
              <a:t>ventrical</a:t>
            </a:r>
            <a:r>
              <a:rPr lang="en-US" dirty="0"/>
              <a:t> and surrounding loop of arteries in Circle of Willis. </a:t>
            </a:r>
          </a:p>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8</a:t>
            </a:fld>
            <a:endParaRPr lang="en-US"/>
          </a:p>
        </p:txBody>
      </p:sp>
    </p:spTree>
    <p:extLst>
      <p:ext uri="{BB962C8B-B14F-4D97-AF65-F5344CB8AC3E}">
        <p14:creationId xmlns:p14="http://schemas.microsoft.com/office/powerpoint/2010/main" val="4166246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Infectious causes can progress rapidly and require urgent antimicrobial and sometimes surgical decompression. </a:t>
            </a:r>
          </a:p>
          <a:p>
            <a:r>
              <a:rPr lang="en-US" dirty="0"/>
              <a:t>Osteopetrosis: “marble bone disease”: brittle and fracture-prone bones. </a:t>
            </a:r>
          </a:p>
          <a:p>
            <a:r>
              <a:rPr lang="en-US" dirty="0"/>
              <a:t>Graves disease: Orbital apex crowding – </a:t>
            </a:r>
            <a:r>
              <a:rPr lang="en-US" dirty="0" err="1"/>
              <a:t>Eyewiki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Orbital subperiosteal hematoma associated with frontal and ethmoidal sinusitis</a:t>
            </a:r>
          </a:p>
          <a:p>
            <a:endParaRPr lang="en-US" dirty="0"/>
          </a:p>
        </p:txBody>
      </p:sp>
      <p:sp>
        <p:nvSpPr>
          <p:cNvPr id="4" name="Slide Number Placeholder 3"/>
          <p:cNvSpPr>
            <a:spLocks noGrp="1"/>
          </p:cNvSpPr>
          <p:nvPr>
            <p:ph type="sldNum" sz="quarter" idx="5"/>
          </p:nvPr>
        </p:nvSpPr>
        <p:spPr/>
        <p:txBody>
          <a:bodyPr/>
          <a:lstStyle/>
          <a:p>
            <a:fld id="{DEAB0D3F-1229-4590-AA48-29132822DEC4}" type="slidenum">
              <a:rPr lang="en-US" smtClean="0"/>
              <a:t>10</a:t>
            </a:fld>
            <a:endParaRPr lang="en-US"/>
          </a:p>
        </p:txBody>
      </p:sp>
    </p:spTree>
    <p:extLst>
      <p:ext uri="{BB962C8B-B14F-4D97-AF65-F5344CB8AC3E}">
        <p14:creationId xmlns:p14="http://schemas.microsoft.com/office/powerpoint/2010/main" val="395079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“Time is not your friend”.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areas most susceptible to compression are located where the nerve passes through small bone structures,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the orbital apex and the optic canal. Graves disease is an example of this: extraocular muscle hypertrophy (especially inferior and superior recti) can compress the optic nerve at the orbital apex, which is one of the most common causes of CON worldwide.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Discrepancies in Color vision between the eyes. </a:t>
            </a:r>
          </a:p>
        </p:txBody>
      </p:sp>
      <p:sp>
        <p:nvSpPr>
          <p:cNvPr id="4" name="Slide Number Placeholder 3"/>
          <p:cNvSpPr>
            <a:spLocks noGrp="1"/>
          </p:cNvSpPr>
          <p:nvPr>
            <p:ph type="sldNum" sz="quarter" idx="5"/>
          </p:nvPr>
        </p:nvSpPr>
        <p:spPr/>
        <p:txBody>
          <a:bodyPr/>
          <a:lstStyle/>
          <a:p>
            <a:fld id="{DEAB0D3F-1229-4590-AA48-29132822DEC4}" type="slidenum">
              <a:rPr lang="en-US" smtClean="0"/>
              <a:t>11</a:t>
            </a:fld>
            <a:endParaRPr lang="en-US"/>
          </a:p>
        </p:txBody>
      </p:sp>
    </p:spTree>
    <p:extLst>
      <p:ext uri="{BB962C8B-B14F-4D97-AF65-F5344CB8AC3E}">
        <p14:creationId xmlns:p14="http://schemas.microsoft.com/office/powerpoint/2010/main" val="4210257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Photophobia: red eye: infectious causes like TB? </a:t>
            </a:r>
            <a:r>
              <a:rPr lang="en-US" dirty="0" err="1"/>
              <a:t>Aspergillis</a:t>
            </a:r>
            <a:r>
              <a:rPr lang="en-US" dirty="0"/>
              <a:t>? Versus other optic neuropathies like inflammatory, ischemic, or toxic etiologies. </a:t>
            </a:r>
          </a:p>
          <a:p>
            <a:r>
              <a:rPr lang="en-US" dirty="0"/>
              <a:t>Weight loss: Pituitary gland, feeling of unwell? </a:t>
            </a:r>
          </a:p>
          <a:p>
            <a:endParaRPr lang="en-US" dirty="0"/>
          </a:p>
          <a:p>
            <a:r>
              <a:rPr lang="en-US" dirty="0"/>
              <a:t>Trauma, walking up stairs, seeing two faces?</a:t>
            </a:r>
          </a:p>
        </p:txBody>
      </p:sp>
      <p:sp>
        <p:nvSpPr>
          <p:cNvPr id="4" name="Slide Number Placeholder 3"/>
          <p:cNvSpPr>
            <a:spLocks noGrp="1"/>
          </p:cNvSpPr>
          <p:nvPr>
            <p:ph type="sldNum" sz="quarter" idx="5"/>
          </p:nvPr>
        </p:nvSpPr>
        <p:spPr/>
        <p:txBody>
          <a:bodyPr/>
          <a:lstStyle/>
          <a:p>
            <a:fld id="{DEAB0D3F-1229-4590-AA48-29132822DEC4}" type="slidenum">
              <a:rPr lang="en-US" smtClean="0"/>
              <a:t>12</a:t>
            </a:fld>
            <a:endParaRPr lang="en-US"/>
          </a:p>
        </p:txBody>
      </p:sp>
    </p:spTree>
    <p:extLst>
      <p:ext uri="{BB962C8B-B14F-4D97-AF65-F5344CB8AC3E}">
        <p14:creationId xmlns:p14="http://schemas.microsoft.com/office/powerpoint/2010/main" val="3696900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getting their history, what are you going to do to rule out the etiology of their symptoms? </a:t>
            </a:r>
          </a:p>
          <a:p>
            <a:endParaRPr lang="en-US" dirty="0"/>
          </a:p>
          <a:p>
            <a:r>
              <a:rPr lang="en-US" dirty="0"/>
              <a:t>Never hesitate to refer to a specialist for triangulation of care. </a:t>
            </a:r>
          </a:p>
          <a:p>
            <a:endParaRPr lang="en-US" dirty="0"/>
          </a:p>
          <a:p>
            <a:r>
              <a:rPr lang="en-US" dirty="0"/>
              <a:t>CT contraindications: Pregnancy (due to radiation) and contrast allergies</a:t>
            </a:r>
          </a:p>
          <a:p>
            <a:r>
              <a:rPr lang="en-US" dirty="0"/>
              <a:t>MRI: metallic implants, pacemakers, and severe claustrophobia. </a:t>
            </a:r>
          </a:p>
        </p:txBody>
      </p:sp>
      <p:sp>
        <p:nvSpPr>
          <p:cNvPr id="4" name="Slide Number Placeholder 3"/>
          <p:cNvSpPr>
            <a:spLocks noGrp="1"/>
          </p:cNvSpPr>
          <p:nvPr>
            <p:ph type="sldNum" sz="quarter" idx="5"/>
          </p:nvPr>
        </p:nvSpPr>
        <p:spPr/>
        <p:txBody>
          <a:bodyPr/>
          <a:lstStyle/>
          <a:p>
            <a:fld id="{DEAB0D3F-1229-4590-AA48-29132822DEC4}" type="slidenum">
              <a:rPr lang="en-US" smtClean="0"/>
              <a:t>13</a:t>
            </a:fld>
            <a:endParaRPr lang="en-US"/>
          </a:p>
        </p:txBody>
      </p:sp>
    </p:spTree>
    <p:extLst>
      <p:ext uri="{BB962C8B-B14F-4D97-AF65-F5344CB8AC3E}">
        <p14:creationId xmlns:p14="http://schemas.microsoft.com/office/powerpoint/2010/main" val="199961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Ophthalmoplegia: weakness or paralysis of eye muscles: Can cause diplopia. Thinking about Graves disease, MS, traumatic nerve. </a:t>
            </a:r>
          </a:p>
          <a:p>
            <a:r>
              <a:rPr lang="en-US" dirty="0"/>
              <a:t>Meniere’s disease: Sudden attacks of vertigo. </a:t>
            </a:r>
          </a:p>
          <a:p>
            <a:r>
              <a:rPr lang="en-US" dirty="0"/>
              <a:t>Pupillary defects: asthmatic puffer: </a:t>
            </a:r>
            <a:r>
              <a:rPr lang="en-US" dirty="0" err="1"/>
              <a:t>anticholingergic</a:t>
            </a:r>
            <a:r>
              <a:rPr lang="en-US" dirty="0"/>
              <a:t> – inhibit parasympathetic pathway by binding to acetylcholine receptors. Dry mouth, sore throat, constipation, blurred vision and light sensitivity. </a:t>
            </a:r>
          </a:p>
        </p:txBody>
      </p:sp>
      <p:sp>
        <p:nvSpPr>
          <p:cNvPr id="4" name="Slide Number Placeholder 3"/>
          <p:cNvSpPr>
            <a:spLocks noGrp="1"/>
          </p:cNvSpPr>
          <p:nvPr>
            <p:ph type="sldNum" sz="quarter" idx="5"/>
          </p:nvPr>
        </p:nvSpPr>
        <p:spPr/>
        <p:txBody>
          <a:bodyPr/>
          <a:lstStyle/>
          <a:p>
            <a:fld id="{DEAB0D3F-1229-4590-AA48-29132822DEC4}" type="slidenum">
              <a:rPr lang="en-US" smtClean="0"/>
              <a:t>15</a:t>
            </a:fld>
            <a:endParaRPr lang="en-US"/>
          </a:p>
        </p:txBody>
      </p:sp>
    </p:spTree>
    <p:extLst>
      <p:ext uri="{BB962C8B-B14F-4D97-AF65-F5344CB8AC3E}">
        <p14:creationId xmlns:p14="http://schemas.microsoft.com/office/powerpoint/2010/main" val="355149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tBDf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794767" y="173933"/>
            <a:ext cx="6518800" cy="6518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969900" y="-65699"/>
            <a:ext cx="10271200" cy="6991100"/>
            <a:chOff x="727425" y="-49275"/>
            <a:chExt cx="7703400" cy="5243325"/>
          </a:xfrm>
        </p:grpSpPr>
        <p:sp>
          <p:nvSpPr>
            <p:cNvPr id="11" name="Google Shape;11;p2"/>
            <p:cNvSpPr/>
            <p:nvPr/>
          </p:nvSpPr>
          <p:spPr>
            <a:xfrm>
              <a:off x="727425" y="533550"/>
              <a:ext cx="7703400" cy="4074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2" name="Google Shape;12;p2"/>
            <p:cNvCxnSpPr/>
            <p:nvPr/>
          </p:nvCxnSpPr>
          <p:spPr>
            <a:xfrm rot="10800000">
              <a:off x="727425" y="-49275"/>
              <a:ext cx="0" cy="58560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rot="10800000">
              <a:off x="8430775" y="4608450"/>
              <a:ext cx="0" cy="585600"/>
            </a:xfrm>
            <a:prstGeom prst="straightConnector1">
              <a:avLst/>
            </a:prstGeom>
            <a:noFill/>
            <a:ln w="19050" cap="flat" cmpd="sng">
              <a:solidFill>
                <a:schemeClr val="dk1"/>
              </a:solidFill>
              <a:prstDash val="solid"/>
              <a:round/>
              <a:headEnd type="none" w="med" len="med"/>
              <a:tailEnd type="none" w="med" len="med"/>
            </a:ln>
          </p:spPr>
        </p:cxnSp>
      </p:grpSp>
      <p:sp>
        <p:nvSpPr>
          <p:cNvPr id="14" name="Google Shape;14;p2"/>
          <p:cNvSpPr txBox="1">
            <a:spLocks noGrp="1"/>
          </p:cNvSpPr>
          <p:nvPr>
            <p:ph type="ctrTitle"/>
          </p:nvPr>
        </p:nvSpPr>
        <p:spPr>
          <a:xfrm>
            <a:off x="1449500" y="2226951"/>
            <a:ext cx="7863200" cy="185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0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5" name="Google Shape;15;p2"/>
          <p:cNvSpPr txBox="1">
            <a:spLocks noGrp="1"/>
          </p:cNvSpPr>
          <p:nvPr>
            <p:ph type="subTitle" idx="1"/>
          </p:nvPr>
        </p:nvSpPr>
        <p:spPr>
          <a:xfrm>
            <a:off x="1449500" y="3996651"/>
            <a:ext cx="78632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None/>
              <a:defRPr>
                <a:solidFill>
                  <a:schemeClr val="dk1"/>
                </a:solidFill>
              </a:defRPr>
            </a:lvl1pPr>
            <a:lvl2pPr lvl="1" algn="ctr">
              <a:lnSpc>
                <a:spcPct val="100000"/>
              </a:lnSpc>
              <a:spcBef>
                <a:spcPts val="0"/>
              </a:spcBef>
              <a:spcAft>
                <a:spcPts val="0"/>
              </a:spcAft>
              <a:buClr>
                <a:schemeClr val="dk1"/>
              </a:buClr>
              <a:buSzPts val="1800"/>
              <a:buNone/>
              <a:defRPr sz="2400">
                <a:solidFill>
                  <a:schemeClr val="dk1"/>
                </a:solidFill>
              </a:defRPr>
            </a:lvl2pPr>
            <a:lvl3pPr lvl="2" algn="ctr">
              <a:lnSpc>
                <a:spcPct val="100000"/>
              </a:lnSpc>
              <a:spcBef>
                <a:spcPts val="0"/>
              </a:spcBef>
              <a:spcAft>
                <a:spcPts val="0"/>
              </a:spcAft>
              <a:buClr>
                <a:schemeClr val="dk1"/>
              </a:buClr>
              <a:buSzPts val="1800"/>
              <a:buNone/>
              <a:defRPr sz="2400">
                <a:solidFill>
                  <a:schemeClr val="dk1"/>
                </a:solidFill>
              </a:defRPr>
            </a:lvl3pPr>
            <a:lvl4pPr lvl="3" algn="ctr">
              <a:lnSpc>
                <a:spcPct val="100000"/>
              </a:lnSpc>
              <a:spcBef>
                <a:spcPts val="0"/>
              </a:spcBef>
              <a:spcAft>
                <a:spcPts val="0"/>
              </a:spcAft>
              <a:buClr>
                <a:schemeClr val="dk1"/>
              </a:buClr>
              <a:buSzPts val="1800"/>
              <a:buNone/>
              <a:defRPr sz="2400">
                <a:solidFill>
                  <a:schemeClr val="dk1"/>
                </a:solidFill>
              </a:defRPr>
            </a:lvl4pPr>
            <a:lvl5pPr lvl="4" algn="ctr">
              <a:lnSpc>
                <a:spcPct val="100000"/>
              </a:lnSpc>
              <a:spcBef>
                <a:spcPts val="0"/>
              </a:spcBef>
              <a:spcAft>
                <a:spcPts val="0"/>
              </a:spcAft>
              <a:buClr>
                <a:schemeClr val="dk1"/>
              </a:buClr>
              <a:buSzPts val="1800"/>
              <a:buNone/>
              <a:defRPr sz="2400">
                <a:solidFill>
                  <a:schemeClr val="dk1"/>
                </a:solidFill>
              </a:defRPr>
            </a:lvl5pPr>
            <a:lvl6pPr lvl="5" algn="ctr">
              <a:lnSpc>
                <a:spcPct val="100000"/>
              </a:lnSpc>
              <a:spcBef>
                <a:spcPts val="0"/>
              </a:spcBef>
              <a:spcAft>
                <a:spcPts val="0"/>
              </a:spcAft>
              <a:buClr>
                <a:schemeClr val="dk1"/>
              </a:buClr>
              <a:buSzPts val="1800"/>
              <a:buNone/>
              <a:defRPr sz="2400">
                <a:solidFill>
                  <a:schemeClr val="dk1"/>
                </a:solidFill>
              </a:defRPr>
            </a:lvl6pPr>
            <a:lvl7pPr lvl="6" algn="ctr">
              <a:lnSpc>
                <a:spcPct val="100000"/>
              </a:lnSpc>
              <a:spcBef>
                <a:spcPts val="0"/>
              </a:spcBef>
              <a:spcAft>
                <a:spcPts val="0"/>
              </a:spcAft>
              <a:buClr>
                <a:schemeClr val="dk1"/>
              </a:buClr>
              <a:buSzPts val="1800"/>
              <a:buNone/>
              <a:defRPr sz="2400">
                <a:solidFill>
                  <a:schemeClr val="dk1"/>
                </a:solidFill>
              </a:defRPr>
            </a:lvl7pPr>
            <a:lvl8pPr lvl="7" algn="ctr">
              <a:lnSpc>
                <a:spcPct val="100000"/>
              </a:lnSpc>
              <a:spcBef>
                <a:spcPts val="0"/>
              </a:spcBef>
              <a:spcAft>
                <a:spcPts val="0"/>
              </a:spcAft>
              <a:buClr>
                <a:schemeClr val="dk1"/>
              </a:buClr>
              <a:buSzPts val="1800"/>
              <a:buNone/>
              <a:defRPr sz="2400">
                <a:solidFill>
                  <a:schemeClr val="dk1"/>
                </a:solidFill>
              </a:defRPr>
            </a:lvl8pPr>
            <a:lvl9pPr lvl="8" algn="ctr">
              <a:lnSpc>
                <a:spcPct val="100000"/>
              </a:lnSpc>
              <a:spcBef>
                <a:spcPts val="0"/>
              </a:spcBef>
              <a:spcAft>
                <a:spcPts val="0"/>
              </a:spcAft>
              <a:buClr>
                <a:schemeClr val="dk1"/>
              </a:buClr>
              <a:buSzPts val="1800"/>
              <a:buNone/>
              <a:defRPr sz="240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3713252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9"/>
        <p:cNvGrpSpPr/>
        <p:nvPr/>
      </p:nvGrpSpPr>
      <p:grpSpPr>
        <a:xfrm>
          <a:off x="0" y="0"/>
          <a:ext cx="0" cy="0"/>
          <a:chOff x="0" y="0"/>
          <a:chExt cx="0" cy="0"/>
        </a:xfrm>
      </p:grpSpPr>
      <p:sp>
        <p:nvSpPr>
          <p:cNvPr id="80" name="Google Shape;80;p11"/>
          <p:cNvSpPr/>
          <p:nvPr/>
        </p:nvSpPr>
        <p:spPr>
          <a:xfrm>
            <a:off x="-4563967" y="0"/>
            <a:ext cx="6858000" cy="685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11"/>
          <p:cNvGrpSpPr/>
          <p:nvPr/>
        </p:nvGrpSpPr>
        <p:grpSpPr>
          <a:xfrm>
            <a:off x="969900" y="-510200"/>
            <a:ext cx="10271200" cy="7876400"/>
            <a:chOff x="727425" y="-382650"/>
            <a:chExt cx="7703400" cy="5907300"/>
          </a:xfrm>
        </p:grpSpPr>
        <p:sp>
          <p:nvSpPr>
            <p:cNvPr id="82" name="Google Shape;82;p11"/>
            <p:cNvSpPr/>
            <p:nvPr/>
          </p:nvSpPr>
          <p:spPr>
            <a:xfrm>
              <a:off x="727425" y="533550"/>
              <a:ext cx="7703400" cy="4074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83" name="Google Shape;83;p11"/>
            <p:cNvCxnSpPr/>
            <p:nvPr/>
          </p:nvCxnSpPr>
          <p:spPr>
            <a:xfrm>
              <a:off x="727425" y="4608450"/>
              <a:ext cx="0" cy="916200"/>
            </a:xfrm>
            <a:prstGeom prst="straightConnector1">
              <a:avLst/>
            </a:prstGeom>
            <a:noFill/>
            <a:ln w="19050" cap="flat" cmpd="sng">
              <a:solidFill>
                <a:schemeClr val="dk1"/>
              </a:solidFill>
              <a:prstDash val="solid"/>
              <a:round/>
              <a:headEnd type="none" w="med" len="med"/>
              <a:tailEnd type="none" w="med" len="med"/>
            </a:ln>
          </p:spPr>
        </p:cxnSp>
        <p:cxnSp>
          <p:nvCxnSpPr>
            <p:cNvPr id="84" name="Google Shape;84;p11"/>
            <p:cNvCxnSpPr/>
            <p:nvPr/>
          </p:nvCxnSpPr>
          <p:spPr>
            <a:xfrm>
              <a:off x="8430775" y="-382650"/>
              <a:ext cx="0" cy="916200"/>
            </a:xfrm>
            <a:prstGeom prst="straightConnector1">
              <a:avLst/>
            </a:prstGeom>
            <a:noFill/>
            <a:ln w="19050" cap="flat" cmpd="sng">
              <a:solidFill>
                <a:schemeClr val="dk1"/>
              </a:solidFill>
              <a:prstDash val="solid"/>
              <a:round/>
              <a:headEnd type="none" w="med" len="med"/>
              <a:tailEnd type="none" w="med" len="med"/>
            </a:ln>
          </p:spPr>
        </p:cxnSp>
      </p:grpSp>
      <p:sp>
        <p:nvSpPr>
          <p:cNvPr id="85" name="Google Shape;85;p11"/>
          <p:cNvSpPr txBox="1">
            <a:spLocks noGrp="1"/>
          </p:cNvSpPr>
          <p:nvPr>
            <p:ph type="title" hasCustomPrompt="1"/>
          </p:nvPr>
        </p:nvSpPr>
        <p:spPr>
          <a:xfrm>
            <a:off x="3470733" y="2474817"/>
            <a:ext cx="7770400" cy="1366000"/>
          </a:xfrm>
          <a:prstGeom prst="rect">
            <a:avLst/>
          </a:prstGeom>
          <a:solidFill>
            <a:schemeClr val="dk1"/>
          </a:solidFill>
        </p:spPr>
        <p:txBody>
          <a:bodyPr spcFirstLastPara="1" wrap="square" lIns="91425" tIns="91425" rIns="91425" bIns="91425" anchor="ctr" anchorCtr="0">
            <a:noAutofit/>
          </a:bodyPr>
          <a:lstStyle>
            <a:lvl1pPr marL="0" lvl="0" indent="0" rtl="0">
              <a:lnSpc>
                <a:spcPct val="115000"/>
              </a:lnSpc>
              <a:spcBef>
                <a:spcPts val="0"/>
              </a:spcBef>
              <a:spcAft>
                <a:spcPts val="0"/>
              </a:spcAft>
              <a:buSzPts val="9600"/>
              <a:buNone/>
              <a:defRPr sz="6533">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86" name="Google Shape;86;p11"/>
          <p:cNvSpPr txBox="1">
            <a:spLocks noGrp="1"/>
          </p:cNvSpPr>
          <p:nvPr>
            <p:ph type="subTitle" idx="1"/>
          </p:nvPr>
        </p:nvSpPr>
        <p:spPr>
          <a:xfrm>
            <a:off x="3470733" y="3840784"/>
            <a:ext cx="7770400" cy="5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atin typeface="Hanken Grotesk"/>
                <a:ea typeface="Hanken Grotesk"/>
                <a:cs typeface="Hanken Grotesk"/>
                <a:sym typeface="Hanken Grotesk"/>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spTree>
    <p:extLst>
      <p:ext uri="{BB962C8B-B14F-4D97-AF65-F5344CB8AC3E}">
        <p14:creationId xmlns:p14="http://schemas.microsoft.com/office/powerpoint/2010/main" val="38666661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491700"/>
            <a:ext cx="6984800" cy="2536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8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en-US"/>
              <a:t>Click to edit Master title style</a:t>
            </a:r>
            <a:endParaRPr/>
          </a:p>
        </p:txBody>
      </p:sp>
      <p:sp>
        <p:nvSpPr>
          <p:cNvPr id="10" name="Google Shape;10;p2"/>
          <p:cNvSpPr txBox="1">
            <a:spLocks noGrp="1"/>
          </p:cNvSpPr>
          <p:nvPr>
            <p:ph type="subTitle" idx="1"/>
          </p:nvPr>
        </p:nvSpPr>
        <p:spPr>
          <a:xfrm>
            <a:off x="1007300" y="4443500"/>
            <a:ext cx="2929600" cy="93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en-US"/>
              <a:t>Click to edit Master subtitle style</a:t>
            </a:r>
            <a:endParaRPr/>
          </a:p>
        </p:txBody>
      </p:sp>
      <p:grpSp>
        <p:nvGrpSpPr>
          <p:cNvPr id="11" name="Google Shape;11;p2"/>
          <p:cNvGrpSpPr/>
          <p:nvPr/>
        </p:nvGrpSpPr>
        <p:grpSpPr>
          <a:xfrm>
            <a:off x="7666602" y="-63404"/>
            <a:ext cx="1232791" cy="1076368"/>
            <a:chOff x="5749951" y="-47553"/>
            <a:chExt cx="924593" cy="807276"/>
          </a:xfrm>
        </p:grpSpPr>
        <p:sp>
          <p:nvSpPr>
            <p:cNvPr id="12" name="Google Shape;12;p2"/>
            <p:cNvSpPr/>
            <p:nvPr/>
          </p:nvSpPr>
          <p:spPr>
            <a:xfrm>
              <a:off x="6048500" y="251825"/>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3" name="Google Shape;13;p2"/>
            <p:cNvSpPr/>
            <p:nvPr/>
          </p:nvSpPr>
          <p:spPr>
            <a:xfrm>
              <a:off x="6166644" y="251823"/>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4" name="Google Shape;14;p2"/>
            <p:cNvSpPr/>
            <p:nvPr/>
          </p:nvSpPr>
          <p:spPr>
            <a:xfrm>
              <a:off x="6166648" y="-47553"/>
              <a:ext cx="152400" cy="152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5" name="Google Shape;15;p2"/>
            <p:cNvSpPr/>
            <p:nvPr/>
          </p:nvSpPr>
          <p:spPr>
            <a:xfrm>
              <a:off x="5749951" y="104852"/>
              <a:ext cx="245100" cy="2451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
        <p:nvSpPr>
          <p:cNvPr id="16" name="Google Shape;16;p2"/>
          <p:cNvSpPr/>
          <p:nvPr/>
        </p:nvSpPr>
        <p:spPr>
          <a:xfrm>
            <a:off x="-216733" y="-307400"/>
            <a:ext cx="1221200" cy="1221200"/>
          </a:xfrm>
          <a:prstGeom prst="ellipse">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nvGrpSpPr>
          <p:cNvPr id="17" name="Google Shape;17;p2"/>
          <p:cNvGrpSpPr/>
          <p:nvPr/>
        </p:nvGrpSpPr>
        <p:grpSpPr>
          <a:xfrm>
            <a:off x="6709201" y="6090633"/>
            <a:ext cx="2370433" cy="2051600"/>
            <a:chOff x="5031900" y="4567975"/>
            <a:chExt cx="1777825" cy="1538700"/>
          </a:xfrm>
        </p:grpSpPr>
        <p:sp>
          <p:nvSpPr>
            <p:cNvPr id="18" name="Google Shape;18;p2"/>
            <p:cNvSpPr/>
            <p:nvPr/>
          </p:nvSpPr>
          <p:spPr>
            <a:xfrm>
              <a:off x="5271025" y="4567975"/>
              <a:ext cx="1538700" cy="15387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9" name="Google Shape;19;p2"/>
            <p:cNvSpPr/>
            <p:nvPr/>
          </p:nvSpPr>
          <p:spPr>
            <a:xfrm>
              <a:off x="5031900" y="4567975"/>
              <a:ext cx="372300" cy="372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0" name="Google Shape;20;p2"/>
            <p:cNvSpPr/>
            <p:nvPr/>
          </p:nvSpPr>
          <p:spPr>
            <a:xfrm>
              <a:off x="5271022" y="4791033"/>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1" name="Google Shape;21;p2"/>
            <p:cNvSpPr/>
            <p:nvPr/>
          </p:nvSpPr>
          <p:spPr>
            <a:xfrm>
              <a:off x="5526600" y="4639901"/>
              <a:ext cx="118200" cy="11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14079396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37" name="Google Shape;37;p5"/>
          <p:cNvSpPr txBox="1">
            <a:spLocks noGrp="1"/>
          </p:cNvSpPr>
          <p:nvPr>
            <p:ph type="subTitle" idx="1"/>
          </p:nvPr>
        </p:nvSpPr>
        <p:spPr>
          <a:xfrm>
            <a:off x="6488399" y="3229007"/>
            <a:ext cx="3706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38" name="Google Shape;38;p5"/>
          <p:cNvSpPr txBox="1">
            <a:spLocks noGrp="1"/>
          </p:cNvSpPr>
          <p:nvPr>
            <p:ph type="subTitle" idx="2"/>
          </p:nvPr>
        </p:nvSpPr>
        <p:spPr>
          <a:xfrm>
            <a:off x="1996799" y="3229007"/>
            <a:ext cx="3706800" cy="23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39" name="Google Shape;39;p5"/>
          <p:cNvSpPr txBox="1">
            <a:spLocks noGrp="1"/>
          </p:cNvSpPr>
          <p:nvPr>
            <p:ph type="subTitle" idx="3"/>
          </p:nvPr>
        </p:nvSpPr>
        <p:spPr>
          <a:xfrm>
            <a:off x="1996799" y="2362533"/>
            <a:ext cx="3706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40" name="Google Shape;40;p5"/>
          <p:cNvSpPr txBox="1">
            <a:spLocks noGrp="1"/>
          </p:cNvSpPr>
          <p:nvPr>
            <p:ph type="subTitle" idx="4"/>
          </p:nvPr>
        </p:nvSpPr>
        <p:spPr>
          <a:xfrm>
            <a:off x="6488401" y="2362533"/>
            <a:ext cx="37068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grpSp>
        <p:nvGrpSpPr>
          <p:cNvPr id="41" name="Google Shape;41;p5"/>
          <p:cNvGrpSpPr/>
          <p:nvPr/>
        </p:nvGrpSpPr>
        <p:grpSpPr>
          <a:xfrm>
            <a:off x="11660225" y="4916851"/>
            <a:ext cx="677200" cy="884831"/>
            <a:chOff x="8745169" y="3687638"/>
            <a:chExt cx="507900" cy="663623"/>
          </a:xfrm>
        </p:grpSpPr>
        <p:sp>
          <p:nvSpPr>
            <p:cNvPr id="42" name="Google Shape;42;p5"/>
            <p:cNvSpPr/>
            <p:nvPr/>
          </p:nvSpPr>
          <p:spPr>
            <a:xfrm>
              <a:off x="8797125" y="3687638"/>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43" name="Google Shape;43;p5"/>
            <p:cNvSpPr/>
            <p:nvPr/>
          </p:nvSpPr>
          <p:spPr>
            <a:xfrm>
              <a:off x="8745169" y="3843360"/>
              <a:ext cx="507900" cy="5079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
        <p:nvSpPr>
          <p:cNvPr id="44" name="Google Shape;44;p5"/>
          <p:cNvSpPr/>
          <p:nvPr/>
        </p:nvSpPr>
        <p:spPr>
          <a:xfrm>
            <a:off x="12056300" y="5644617"/>
            <a:ext cx="234000" cy="234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nvGrpSpPr>
          <p:cNvPr id="45" name="Google Shape;45;p5"/>
          <p:cNvGrpSpPr/>
          <p:nvPr/>
        </p:nvGrpSpPr>
        <p:grpSpPr>
          <a:xfrm>
            <a:off x="-608800" y="1961365"/>
            <a:ext cx="1900859" cy="1680969"/>
            <a:chOff x="-456600" y="1471023"/>
            <a:chExt cx="1425644" cy="1260727"/>
          </a:xfrm>
        </p:grpSpPr>
        <p:sp>
          <p:nvSpPr>
            <p:cNvPr id="46" name="Google Shape;46;p5"/>
            <p:cNvSpPr/>
            <p:nvPr/>
          </p:nvSpPr>
          <p:spPr>
            <a:xfrm>
              <a:off x="-456600" y="1513025"/>
              <a:ext cx="1176600" cy="11766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47" name="Google Shape;47;p5"/>
            <p:cNvSpPr/>
            <p:nvPr/>
          </p:nvSpPr>
          <p:spPr>
            <a:xfrm>
              <a:off x="289175" y="1513025"/>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48" name="Google Shape;48;p5"/>
            <p:cNvSpPr/>
            <p:nvPr/>
          </p:nvSpPr>
          <p:spPr>
            <a:xfrm>
              <a:off x="461144" y="1471023"/>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49" name="Google Shape;49;p5"/>
            <p:cNvSpPr/>
            <p:nvPr/>
          </p:nvSpPr>
          <p:spPr>
            <a:xfrm>
              <a:off x="592544" y="1933292"/>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50" name="Google Shape;50;p5"/>
            <p:cNvSpPr/>
            <p:nvPr/>
          </p:nvSpPr>
          <p:spPr>
            <a:xfrm>
              <a:off x="237025" y="2556250"/>
              <a:ext cx="175500" cy="175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23005767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960000" y="593367"/>
            <a:ext cx="4657200" cy="1470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61" name="Google Shape;61;p7"/>
          <p:cNvSpPr txBox="1">
            <a:spLocks noGrp="1"/>
          </p:cNvSpPr>
          <p:nvPr>
            <p:ph type="body" idx="1"/>
          </p:nvPr>
        </p:nvSpPr>
        <p:spPr>
          <a:xfrm>
            <a:off x="960000" y="2704633"/>
            <a:ext cx="4657200" cy="248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2"/>
              </a:buClr>
              <a:buSzPts val="1400"/>
              <a:buChar char="●"/>
              <a:defRPr>
                <a:solidFill>
                  <a:srgbClr val="434343"/>
                </a:solidFill>
              </a:defRPr>
            </a:lvl1pPr>
            <a:lvl2pPr marL="1219170" lvl="1" indent="-406390" rtl="0">
              <a:lnSpc>
                <a:spcPct val="115000"/>
              </a:lnSpc>
              <a:spcBef>
                <a:spcPts val="0"/>
              </a:spcBef>
              <a:spcAft>
                <a:spcPts val="0"/>
              </a:spcAft>
              <a:buSzPts val="1200"/>
              <a:buChar char="○"/>
              <a:defRPr>
                <a:solidFill>
                  <a:srgbClr val="434343"/>
                </a:solidFill>
              </a:defRPr>
            </a:lvl2pPr>
            <a:lvl3pPr marL="1828754" lvl="2" indent="-406390" rtl="0">
              <a:lnSpc>
                <a:spcPct val="115000"/>
              </a:lnSpc>
              <a:spcBef>
                <a:spcPts val="0"/>
              </a:spcBef>
              <a:spcAft>
                <a:spcPts val="0"/>
              </a:spcAft>
              <a:buSzPts val="1200"/>
              <a:buChar char="■"/>
              <a:defRPr>
                <a:solidFill>
                  <a:srgbClr val="434343"/>
                </a:solidFill>
              </a:defRPr>
            </a:lvl3pPr>
            <a:lvl4pPr marL="2438339" lvl="3" indent="-406390" rtl="0">
              <a:lnSpc>
                <a:spcPct val="115000"/>
              </a:lnSpc>
              <a:spcBef>
                <a:spcPts val="0"/>
              </a:spcBef>
              <a:spcAft>
                <a:spcPts val="0"/>
              </a:spcAft>
              <a:buSzPts val="1200"/>
              <a:buChar char="●"/>
              <a:defRPr>
                <a:solidFill>
                  <a:srgbClr val="434343"/>
                </a:solidFill>
              </a:defRPr>
            </a:lvl4pPr>
            <a:lvl5pPr marL="3047924" lvl="4" indent="-406390" rtl="0">
              <a:lnSpc>
                <a:spcPct val="115000"/>
              </a:lnSpc>
              <a:spcBef>
                <a:spcPts val="0"/>
              </a:spcBef>
              <a:spcAft>
                <a:spcPts val="0"/>
              </a:spcAft>
              <a:buSzPts val="1200"/>
              <a:buChar char="○"/>
              <a:defRPr>
                <a:solidFill>
                  <a:srgbClr val="434343"/>
                </a:solidFill>
              </a:defRPr>
            </a:lvl5pPr>
            <a:lvl6pPr marL="3657509" lvl="5" indent="-406390" rtl="0">
              <a:lnSpc>
                <a:spcPct val="115000"/>
              </a:lnSpc>
              <a:spcBef>
                <a:spcPts val="0"/>
              </a:spcBef>
              <a:spcAft>
                <a:spcPts val="0"/>
              </a:spcAft>
              <a:buSzPts val="1200"/>
              <a:buChar char="■"/>
              <a:defRPr>
                <a:solidFill>
                  <a:srgbClr val="434343"/>
                </a:solidFill>
              </a:defRPr>
            </a:lvl6pPr>
            <a:lvl7pPr marL="4267093" lvl="6" indent="-406390" rtl="0">
              <a:lnSpc>
                <a:spcPct val="115000"/>
              </a:lnSpc>
              <a:spcBef>
                <a:spcPts val="0"/>
              </a:spcBef>
              <a:spcAft>
                <a:spcPts val="0"/>
              </a:spcAft>
              <a:buSzPts val="1200"/>
              <a:buChar char="●"/>
              <a:defRPr>
                <a:solidFill>
                  <a:srgbClr val="434343"/>
                </a:solidFill>
              </a:defRPr>
            </a:lvl7pPr>
            <a:lvl8pPr marL="4876678" lvl="7" indent="-406390" rtl="0">
              <a:lnSpc>
                <a:spcPct val="115000"/>
              </a:lnSpc>
              <a:spcBef>
                <a:spcPts val="0"/>
              </a:spcBef>
              <a:spcAft>
                <a:spcPts val="0"/>
              </a:spcAft>
              <a:buSzPts val="1200"/>
              <a:buChar char="○"/>
              <a:defRPr>
                <a:solidFill>
                  <a:srgbClr val="434343"/>
                </a:solidFill>
              </a:defRPr>
            </a:lvl8pPr>
            <a:lvl9pPr marL="5486263" lvl="8" indent="-406390" rtl="0">
              <a:lnSpc>
                <a:spcPct val="115000"/>
              </a:lnSpc>
              <a:spcBef>
                <a:spcPts val="0"/>
              </a:spcBef>
              <a:spcAft>
                <a:spcPts val="0"/>
              </a:spcAft>
              <a:buSzPts val="1200"/>
              <a:buChar char="■"/>
              <a:defRPr>
                <a:solidFill>
                  <a:srgbClr val="434343"/>
                </a:solidFill>
              </a:defRPr>
            </a:lvl9pPr>
          </a:lstStyle>
          <a:p>
            <a:pPr lvl="0"/>
            <a:r>
              <a:rPr lang="en-US"/>
              <a:t>Click to edit Master text styles</a:t>
            </a:r>
          </a:p>
        </p:txBody>
      </p:sp>
      <p:sp>
        <p:nvSpPr>
          <p:cNvPr id="62" name="Google Shape;62;p7"/>
          <p:cNvSpPr>
            <a:spLocks noGrp="1"/>
          </p:cNvSpPr>
          <p:nvPr>
            <p:ph type="pic" idx="2"/>
          </p:nvPr>
        </p:nvSpPr>
        <p:spPr>
          <a:xfrm>
            <a:off x="7022667" y="713333"/>
            <a:ext cx="4231600" cy="5431200"/>
          </a:xfrm>
          <a:prstGeom prst="rect">
            <a:avLst/>
          </a:prstGeom>
          <a:noFill/>
          <a:ln>
            <a:noFill/>
          </a:ln>
        </p:spPr>
        <p:txBody>
          <a:bodyPr/>
          <a:lstStyle/>
          <a:p>
            <a:endParaRPr lang="en-US"/>
          </a:p>
        </p:txBody>
      </p:sp>
      <p:grpSp>
        <p:nvGrpSpPr>
          <p:cNvPr id="63" name="Google Shape;63;p7"/>
          <p:cNvGrpSpPr/>
          <p:nvPr/>
        </p:nvGrpSpPr>
        <p:grpSpPr>
          <a:xfrm>
            <a:off x="10899933" y="-365333"/>
            <a:ext cx="1532000" cy="1532000"/>
            <a:chOff x="8174950" y="-274000"/>
            <a:chExt cx="1149000" cy="1149000"/>
          </a:xfrm>
        </p:grpSpPr>
        <p:sp>
          <p:nvSpPr>
            <p:cNvPr id="64" name="Google Shape;64;p7"/>
            <p:cNvSpPr/>
            <p:nvPr/>
          </p:nvSpPr>
          <p:spPr>
            <a:xfrm>
              <a:off x="8174950" y="-274000"/>
              <a:ext cx="1149000" cy="11490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65" name="Google Shape;65;p7"/>
            <p:cNvSpPr/>
            <p:nvPr/>
          </p:nvSpPr>
          <p:spPr>
            <a:xfrm>
              <a:off x="8383298" y="131360"/>
              <a:ext cx="152400" cy="152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18598226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a:spLocks noGrp="1"/>
          </p:cNvSpPr>
          <p:nvPr>
            <p:ph type="pic" idx="2"/>
          </p:nvPr>
        </p:nvSpPr>
        <p:spPr>
          <a:xfrm>
            <a:off x="-9167" y="0"/>
            <a:ext cx="12192000" cy="6876400"/>
          </a:xfrm>
          <a:prstGeom prst="rect">
            <a:avLst/>
          </a:prstGeom>
          <a:noFill/>
          <a:ln>
            <a:noFill/>
          </a:ln>
        </p:spPr>
      </p:sp>
      <p:sp>
        <p:nvSpPr>
          <p:cNvPr id="73" name="Google Shape;73;p10"/>
          <p:cNvSpPr txBox="1">
            <a:spLocks noGrp="1"/>
          </p:cNvSpPr>
          <p:nvPr>
            <p:ph type="title"/>
          </p:nvPr>
        </p:nvSpPr>
        <p:spPr>
          <a:xfrm>
            <a:off x="960000" y="5384000"/>
            <a:ext cx="10272000" cy="76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en-US"/>
              <a:t>Click to edit Master title style</a:t>
            </a:r>
            <a:endParaRPr/>
          </a:p>
        </p:txBody>
      </p:sp>
    </p:spTree>
    <p:extLst>
      <p:ext uri="{BB962C8B-B14F-4D97-AF65-F5344CB8AC3E}">
        <p14:creationId xmlns:p14="http://schemas.microsoft.com/office/powerpoint/2010/main" val="4228963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1"/>
          <p:cNvSpPr txBox="1">
            <a:spLocks noGrp="1"/>
          </p:cNvSpPr>
          <p:nvPr>
            <p:ph type="title" hasCustomPrompt="1"/>
          </p:nvPr>
        </p:nvSpPr>
        <p:spPr>
          <a:xfrm>
            <a:off x="2034000" y="1654600"/>
            <a:ext cx="8124000" cy="20148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6" name="Google Shape;76;p11"/>
          <p:cNvSpPr txBox="1">
            <a:spLocks noGrp="1"/>
          </p:cNvSpPr>
          <p:nvPr>
            <p:ph type="subTitle" idx="1"/>
          </p:nvPr>
        </p:nvSpPr>
        <p:spPr>
          <a:xfrm>
            <a:off x="2034000" y="3669400"/>
            <a:ext cx="8124000" cy="15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77" name="Google Shape;77;p11"/>
          <p:cNvGrpSpPr/>
          <p:nvPr/>
        </p:nvGrpSpPr>
        <p:grpSpPr>
          <a:xfrm>
            <a:off x="-580533" y="-189399"/>
            <a:ext cx="1620025" cy="2047196"/>
            <a:chOff x="-435400" y="-142050"/>
            <a:chExt cx="1215019" cy="1535397"/>
          </a:xfrm>
        </p:grpSpPr>
        <p:sp>
          <p:nvSpPr>
            <p:cNvPr id="78" name="Google Shape;78;p11"/>
            <p:cNvSpPr/>
            <p:nvPr/>
          </p:nvSpPr>
          <p:spPr>
            <a:xfrm>
              <a:off x="-435400" y="-142050"/>
              <a:ext cx="1150500" cy="11505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79" name="Google Shape;79;p11"/>
            <p:cNvSpPr/>
            <p:nvPr/>
          </p:nvSpPr>
          <p:spPr>
            <a:xfrm>
              <a:off x="-58075" y="-93900"/>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80" name="Google Shape;80;p11"/>
            <p:cNvSpPr/>
            <p:nvPr/>
          </p:nvSpPr>
          <p:spPr>
            <a:xfrm>
              <a:off x="271719" y="281048"/>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81" name="Google Shape;81;p11"/>
            <p:cNvSpPr/>
            <p:nvPr/>
          </p:nvSpPr>
          <p:spPr>
            <a:xfrm>
              <a:off x="187023" y="1240947"/>
              <a:ext cx="152400" cy="152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82" name="Google Shape;82;p11"/>
            <p:cNvSpPr/>
            <p:nvPr/>
          </p:nvSpPr>
          <p:spPr>
            <a:xfrm>
              <a:off x="403126" y="708102"/>
              <a:ext cx="245100" cy="2451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23234300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41840064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86" name="Google Shape;86;p13"/>
          <p:cNvSpPr txBox="1">
            <a:spLocks noGrp="1"/>
          </p:cNvSpPr>
          <p:nvPr>
            <p:ph type="title" idx="2" hasCustomPrompt="1"/>
          </p:nvPr>
        </p:nvSpPr>
        <p:spPr>
          <a:xfrm>
            <a:off x="960000" y="1807697"/>
            <a:ext cx="979600" cy="76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 name="Google Shape;87;p13"/>
          <p:cNvSpPr txBox="1">
            <a:spLocks noGrp="1"/>
          </p:cNvSpPr>
          <p:nvPr>
            <p:ph type="title" idx="3" hasCustomPrompt="1"/>
          </p:nvPr>
        </p:nvSpPr>
        <p:spPr>
          <a:xfrm>
            <a:off x="960000" y="3718937"/>
            <a:ext cx="979600" cy="76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title" idx="4" hasCustomPrompt="1"/>
          </p:nvPr>
        </p:nvSpPr>
        <p:spPr>
          <a:xfrm>
            <a:off x="4498267" y="1807697"/>
            <a:ext cx="979600" cy="76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 name="Google Shape;89;p13"/>
          <p:cNvSpPr txBox="1">
            <a:spLocks noGrp="1"/>
          </p:cNvSpPr>
          <p:nvPr>
            <p:ph type="title" idx="5" hasCustomPrompt="1"/>
          </p:nvPr>
        </p:nvSpPr>
        <p:spPr>
          <a:xfrm>
            <a:off x="4498267" y="3718937"/>
            <a:ext cx="979600" cy="76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 name="Google Shape;90;p13"/>
          <p:cNvSpPr txBox="1">
            <a:spLocks noGrp="1"/>
          </p:cNvSpPr>
          <p:nvPr>
            <p:ph type="title" idx="6" hasCustomPrompt="1"/>
          </p:nvPr>
        </p:nvSpPr>
        <p:spPr>
          <a:xfrm>
            <a:off x="8036533" y="1807697"/>
            <a:ext cx="979600" cy="76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title" idx="7" hasCustomPrompt="1"/>
          </p:nvPr>
        </p:nvSpPr>
        <p:spPr>
          <a:xfrm>
            <a:off x="8036533" y="3718937"/>
            <a:ext cx="979600" cy="76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 name="Google Shape;92;p13"/>
          <p:cNvSpPr txBox="1">
            <a:spLocks noGrp="1"/>
          </p:cNvSpPr>
          <p:nvPr>
            <p:ph type="subTitle" idx="1"/>
          </p:nvPr>
        </p:nvSpPr>
        <p:spPr>
          <a:xfrm>
            <a:off x="960000" y="2742100"/>
            <a:ext cx="3202000" cy="8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93" name="Google Shape;93;p13"/>
          <p:cNvSpPr txBox="1">
            <a:spLocks noGrp="1"/>
          </p:cNvSpPr>
          <p:nvPr>
            <p:ph type="subTitle" idx="8"/>
          </p:nvPr>
        </p:nvSpPr>
        <p:spPr>
          <a:xfrm>
            <a:off x="4498267" y="2742100"/>
            <a:ext cx="3202000" cy="8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94" name="Google Shape;94;p13"/>
          <p:cNvSpPr txBox="1">
            <a:spLocks noGrp="1"/>
          </p:cNvSpPr>
          <p:nvPr>
            <p:ph type="subTitle" idx="9"/>
          </p:nvPr>
        </p:nvSpPr>
        <p:spPr>
          <a:xfrm>
            <a:off x="8036533" y="2742100"/>
            <a:ext cx="3202000" cy="8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95" name="Google Shape;95;p13"/>
          <p:cNvSpPr txBox="1">
            <a:spLocks noGrp="1"/>
          </p:cNvSpPr>
          <p:nvPr>
            <p:ph type="subTitle" idx="13"/>
          </p:nvPr>
        </p:nvSpPr>
        <p:spPr>
          <a:xfrm>
            <a:off x="960000" y="4653400"/>
            <a:ext cx="3202000" cy="8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96" name="Google Shape;96;p13"/>
          <p:cNvSpPr txBox="1">
            <a:spLocks noGrp="1"/>
          </p:cNvSpPr>
          <p:nvPr>
            <p:ph type="subTitle" idx="14"/>
          </p:nvPr>
        </p:nvSpPr>
        <p:spPr>
          <a:xfrm>
            <a:off x="4498267" y="4653400"/>
            <a:ext cx="3202000" cy="8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97" name="Google Shape;97;p13"/>
          <p:cNvSpPr txBox="1">
            <a:spLocks noGrp="1"/>
          </p:cNvSpPr>
          <p:nvPr>
            <p:ph type="subTitle" idx="15"/>
          </p:nvPr>
        </p:nvSpPr>
        <p:spPr>
          <a:xfrm>
            <a:off x="8036533" y="4653400"/>
            <a:ext cx="3202000" cy="8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Raleway"/>
              <a:buNone/>
              <a:defRPr sz="3200">
                <a:latin typeface="Raleway"/>
                <a:ea typeface="Raleway"/>
                <a:cs typeface="Raleway"/>
                <a:sym typeface="Raleway"/>
              </a:defRPr>
            </a:lvl2pPr>
            <a:lvl3pPr lvl="2" rtl="0">
              <a:lnSpc>
                <a:spcPct val="100000"/>
              </a:lnSpc>
              <a:spcBef>
                <a:spcPts val="0"/>
              </a:spcBef>
              <a:spcAft>
                <a:spcPts val="0"/>
              </a:spcAft>
              <a:buSzPts val="2400"/>
              <a:buFont typeface="Raleway"/>
              <a:buNone/>
              <a:defRPr sz="3200">
                <a:latin typeface="Raleway"/>
                <a:ea typeface="Raleway"/>
                <a:cs typeface="Raleway"/>
                <a:sym typeface="Raleway"/>
              </a:defRPr>
            </a:lvl3pPr>
            <a:lvl4pPr lvl="3" rtl="0">
              <a:lnSpc>
                <a:spcPct val="100000"/>
              </a:lnSpc>
              <a:spcBef>
                <a:spcPts val="0"/>
              </a:spcBef>
              <a:spcAft>
                <a:spcPts val="0"/>
              </a:spcAft>
              <a:buSzPts val="2400"/>
              <a:buFont typeface="Raleway"/>
              <a:buNone/>
              <a:defRPr sz="3200">
                <a:latin typeface="Raleway"/>
                <a:ea typeface="Raleway"/>
                <a:cs typeface="Raleway"/>
                <a:sym typeface="Raleway"/>
              </a:defRPr>
            </a:lvl4pPr>
            <a:lvl5pPr lvl="4" rtl="0">
              <a:lnSpc>
                <a:spcPct val="100000"/>
              </a:lnSpc>
              <a:spcBef>
                <a:spcPts val="0"/>
              </a:spcBef>
              <a:spcAft>
                <a:spcPts val="0"/>
              </a:spcAft>
              <a:buSzPts val="2400"/>
              <a:buFont typeface="Raleway"/>
              <a:buNone/>
              <a:defRPr sz="3200">
                <a:latin typeface="Raleway"/>
                <a:ea typeface="Raleway"/>
                <a:cs typeface="Raleway"/>
                <a:sym typeface="Raleway"/>
              </a:defRPr>
            </a:lvl5pPr>
            <a:lvl6pPr lvl="5" rtl="0">
              <a:lnSpc>
                <a:spcPct val="100000"/>
              </a:lnSpc>
              <a:spcBef>
                <a:spcPts val="0"/>
              </a:spcBef>
              <a:spcAft>
                <a:spcPts val="0"/>
              </a:spcAft>
              <a:buSzPts val="2400"/>
              <a:buFont typeface="Raleway"/>
              <a:buNone/>
              <a:defRPr sz="3200">
                <a:latin typeface="Raleway"/>
                <a:ea typeface="Raleway"/>
                <a:cs typeface="Raleway"/>
                <a:sym typeface="Raleway"/>
              </a:defRPr>
            </a:lvl6pPr>
            <a:lvl7pPr lvl="6" rtl="0">
              <a:lnSpc>
                <a:spcPct val="100000"/>
              </a:lnSpc>
              <a:spcBef>
                <a:spcPts val="0"/>
              </a:spcBef>
              <a:spcAft>
                <a:spcPts val="0"/>
              </a:spcAft>
              <a:buSzPts val="2400"/>
              <a:buFont typeface="Raleway"/>
              <a:buNone/>
              <a:defRPr sz="3200">
                <a:latin typeface="Raleway"/>
                <a:ea typeface="Raleway"/>
                <a:cs typeface="Raleway"/>
                <a:sym typeface="Raleway"/>
              </a:defRPr>
            </a:lvl7pPr>
            <a:lvl8pPr lvl="7" rtl="0">
              <a:lnSpc>
                <a:spcPct val="100000"/>
              </a:lnSpc>
              <a:spcBef>
                <a:spcPts val="0"/>
              </a:spcBef>
              <a:spcAft>
                <a:spcPts val="0"/>
              </a:spcAft>
              <a:buSzPts val="2400"/>
              <a:buFont typeface="Raleway"/>
              <a:buNone/>
              <a:defRPr sz="3200">
                <a:latin typeface="Raleway"/>
                <a:ea typeface="Raleway"/>
                <a:cs typeface="Raleway"/>
                <a:sym typeface="Raleway"/>
              </a:defRPr>
            </a:lvl8pPr>
            <a:lvl9pPr lvl="8"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grpSp>
        <p:nvGrpSpPr>
          <p:cNvPr id="98" name="Google Shape;98;p13"/>
          <p:cNvGrpSpPr/>
          <p:nvPr/>
        </p:nvGrpSpPr>
        <p:grpSpPr>
          <a:xfrm>
            <a:off x="10143833" y="5981270"/>
            <a:ext cx="2302040" cy="1184097"/>
            <a:chOff x="7607875" y="4485952"/>
            <a:chExt cx="1726530" cy="888073"/>
          </a:xfrm>
        </p:grpSpPr>
        <p:sp>
          <p:nvSpPr>
            <p:cNvPr id="99" name="Google Shape;99;p13"/>
            <p:cNvSpPr/>
            <p:nvPr/>
          </p:nvSpPr>
          <p:spPr>
            <a:xfrm>
              <a:off x="7895700" y="4550825"/>
              <a:ext cx="823200" cy="8232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00" name="Google Shape;100;p13"/>
            <p:cNvSpPr/>
            <p:nvPr/>
          </p:nvSpPr>
          <p:spPr>
            <a:xfrm>
              <a:off x="7607875" y="4734600"/>
              <a:ext cx="572700" cy="57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01" name="Google Shape;101;p13"/>
            <p:cNvSpPr/>
            <p:nvPr/>
          </p:nvSpPr>
          <p:spPr>
            <a:xfrm>
              <a:off x="8888305" y="4797907"/>
              <a:ext cx="446100" cy="446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02" name="Google Shape;102;p13"/>
            <p:cNvSpPr/>
            <p:nvPr/>
          </p:nvSpPr>
          <p:spPr>
            <a:xfrm>
              <a:off x="8888298" y="4818897"/>
              <a:ext cx="152400" cy="152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03" name="Google Shape;103;p13"/>
            <p:cNvSpPr/>
            <p:nvPr/>
          </p:nvSpPr>
          <p:spPr>
            <a:xfrm>
              <a:off x="8255551" y="4485952"/>
              <a:ext cx="245100" cy="2451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grpSp>
        <p:nvGrpSpPr>
          <p:cNvPr id="104" name="Google Shape;104;p13"/>
          <p:cNvGrpSpPr/>
          <p:nvPr/>
        </p:nvGrpSpPr>
        <p:grpSpPr>
          <a:xfrm>
            <a:off x="62867" y="75023"/>
            <a:ext cx="817200" cy="624211"/>
            <a:chOff x="47150" y="56267"/>
            <a:chExt cx="612900" cy="468158"/>
          </a:xfrm>
        </p:grpSpPr>
        <p:sp>
          <p:nvSpPr>
            <p:cNvPr id="105" name="Google Shape;105;p13"/>
            <p:cNvSpPr/>
            <p:nvPr/>
          </p:nvSpPr>
          <p:spPr>
            <a:xfrm>
              <a:off x="47150" y="56267"/>
              <a:ext cx="372300" cy="372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06" name="Google Shape;106;p13"/>
            <p:cNvSpPr/>
            <p:nvPr/>
          </p:nvSpPr>
          <p:spPr>
            <a:xfrm>
              <a:off x="541850" y="128193"/>
              <a:ext cx="118200" cy="11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07" name="Google Shape;107;p13"/>
            <p:cNvSpPr/>
            <p:nvPr/>
          </p:nvSpPr>
          <p:spPr>
            <a:xfrm>
              <a:off x="286272" y="279325"/>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3763668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960000" y="1107233"/>
            <a:ext cx="4358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10" name="Google Shape;110;p14"/>
          <p:cNvSpPr txBox="1">
            <a:spLocks noGrp="1"/>
          </p:cNvSpPr>
          <p:nvPr>
            <p:ph type="subTitle" idx="1"/>
          </p:nvPr>
        </p:nvSpPr>
        <p:spPr>
          <a:xfrm>
            <a:off x="960000" y="1945033"/>
            <a:ext cx="4358400" cy="9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11" name="Google Shape;111;p14"/>
          <p:cNvSpPr>
            <a:spLocks noGrp="1"/>
          </p:cNvSpPr>
          <p:nvPr>
            <p:ph type="pic" idx="2"/>
          </p:nvPr>
        </p:nvSpPr>
        <p:spPr>
          <a:xfrm>
            <a:off x="960000" y="3545233"/>
            <a:ext cx="3360000" cy="2599200"/>
          </a:xfrm>
          <a:prstGeom prst="rect">
            <a:avLst/>
          </a:prstGeom>
          <a:noFill/>
          <a:ln>
            <a:noFill/>
          </a:ln>
        </p:spPr>
      </p:sp>
      <p:sp>
        <p:nvSpPr>
          <p:cNvPr id="112" name="Google Shape;112;p14"/>
          <p:cNvSpPr>
            <a:spLocks noGrp="1"/>
          </p:cNvSpPr>
          <p:nvPr>
            <p:ph type="pic" idx="3"/>
          </p:nvPr>
        </p:nvSpPr>
        <p:spPr>
          <a:xfrm>
            <a:off x="5514400" y="713333"/>
            <a:ext cx="5724400" cy="2720400"/>
          </a:xfrm>
          <a:prstGeom prst="rect">
            <a:avLst/>
          </a:prstGeom>
          <a:noFill/>
          <a:ln>
            <a:noFill/>
          </a:ln>
        </p:spPr>
      </p:sp>
      <p:sp>
        <p:nvSpPr>
          <p:cNvPr id="113" name="Google Shape;113;p14"/>
          <p:cNvSpPr>
            <a:spLocks noGrp="1"/>
          </p:cNvSpPr>
          <p:nvPr>
            <p:ph type="pic" idx="4"/>
          </p:nvPr>
        </p:nvSpPr>
        <p:spPr>
          <a:xfrm>
            <a:off x="4419333" y="3545467"/>
            <a:ext cx="3360000" cy="2599200"/>
          </a:xfrm>
          <a:prstGeom prst="rect">
            <a:avLst/>
          </a:prstGeom>
          <a:noFill/>
          <a:ln>
            <a:noFill/>
          </a:ln>
        </p:spPr>
      </p:sp>
      <p:sp>
        <p:nvSpPr>
          <p:cNvPr id="114" name="Google Shape;114;p14"/>
          <p:cNvSpPr>
            <a:spLocks noGrp="1"/>
          </p:cNvSpPr>
          <p:nvPr>
            <p:ph type="pic" idx="5"/>
          </p:nvPr>
        </p:nvSpPr>
        <p:spPr>
          <a:xfrm>
            <a:off x="7878667" y="3545467"/>
            <a:ext cx="3360000" cy="2599200"/>
          </a:xfrm>
          <a:prstGeom prst="rect">
            <a:avLst/>
          </a:prstGeom>
          <a:noFill/>
          <a:ln>
            <a:noFill/>
          </a:ln>
        </p:spPr>
      </p:sp>
      <p:sp>
        <p:nvSpPr>
          <p:cNvPr id="115" name="Google Shape;115;p14"/>
          <p:cNvSpPr/>
          <p:nvPr/>
        </p:nvSpPr>
        <p:spPr>
          <a:xfrm>
            <a:off x="10942833" y="5657867"/>
            <a:ext cx="1708000" cy="1708000"/>
          </a:xfrm>
          <a:prstGeom prst="ellipse">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Tree>
    <p:extLst>
      <p:ext uri="{BB962C8B-B14F-4D97-AF65-F5344CB8AC3E}">
        <p14:creationId xmlns:p14="http://schemas.microsoft.com/office/powerpoint/2010/main" val="38440502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6"/>
        <p:cNvGrpSpPr/>
        <p:nvPr/>
      </p:nvGrpSpPr>
      <p:grpSpPr>
        <a:xfrm>
          <a:off x="0" y="0"/>
          <a:ext cx="0" cy="0"/>
          <a:chOff x="0" y="0"/>
          <a:chExt cx="0" cy="0"/>
        </a:xfrm>
      </p:grpSpPr>
      <p:sp>
        <p:nvSpPr>
          <p:cNvPr id="117" name="Google Shape;117;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grpSp>
        <p:nvGrpSpPr>
          <p:cNvPr id="118" name="Google Shape;118;p15"/>
          <p:cNvGrpSpPr/>
          <p:nvPr/>
        </p:nvGrpSpPr>
        <p:grpSpPr>
          <a:xfrm>
            <a:off x="-343133" y="930300"/>
            <a:ext cx="967200" cy="1117601"/>
            <a:chOff x="-257350" y="697724"/>
            <a:chExt cx="725400" cy="838201"/>
          </a:xfrm>
        </p:grpSpPr>
        <p:sp>
          <p:nvSpPr>
            <p:cNvPr id="119" name="Google Shape;119;p15"/>
            <p:cNvSpPr/>
            <p:nvPr/>
          </p:nvSpPr>
          <p:spPr>
            <a:xfrm>
              <a:off x="-257350" y="810525"/>
              <a:ext cx="725400" cy="7254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20" name="Google Shape;120;p15"/>
            <p:cNvSpPr/>
            <p:nvPr/>
          </p:nvSpPr>
          <p:spPr>
            <a:xfrm>
              <a:off x="52848" y="697724"/>
              <a:ext cx="320100" cy="32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21" name="Google Shape;121;p15"/>
            <p:cNvSpPr/>
            <p:nvPr/>
          </p:nvSpPr>
          <p:spPr>
            <a:xfrm>
              <a:off x="315648" y="865322"/>
              <a:ext cx="152400" cy="152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22" name="Google Shape;122;p15"/>
            <p:cNvSpPr/>
            <p:nvPr/>
          </p:nvSpPr>
          <p:spPr>
            <a:xfrm>
              <a:off x="315650" y="1383526"/>
              <a:ext cx="152400" cy="152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33085800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3"/>
        <p:cNvGrpSpPr/>
        <p:nvPr/>
      </p:nvGrpSpPr>
      <p:grpSpPr>
        <a:xfrm>
          <a:off x="0" y="0"/>
          <a:ext cx="0" cy="0"/>
          <a:chOff x="0" y="0"/>
          <a:chExt cx="0" cy="0"/>
        </a:xfrm>
      </p:grpSpPr>
      <p:sp>
        <p:nvSpPr>
          <p:cNvPr id="124" name="Google Shape;124;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grpSp>
        <p:nvGrpSpPr>
          <p:cNvPr id="125" name="Google Shape;125;p16"/>
          <p:cNvGrpSpPr/>
          <p:nvPr/>
        </p:nvGrpSpPr>
        <p:grpSpPr>
          <a:xfrm>
            <a:off x="11485102" y="-83835"/>
            <a:ext cx="1251265" cy="1342569"/>
            <a:chOff x="8613826" y="-62877"/>
            <a:chExt cx="938449" cy="1006927"/>
          </a:xfrm>
        </p:grpSpPr>
        <p:sp>
          <p:nvSpPr>
            <p:cNvPr id="126" name="Google Shape;126;p16"/>
            <p:cNvSpPr/>
            <p:nvPr/>
          </p:nvSpPr>
          <p:spPr>
            <a:xfrm>
              <a:off x="8734175" y="125950"/>
              <a:ext cx="818100" cy="8181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27" name="Google Shape;127;p16"/>
            <p:cNvSpPr/>
            <p:nvPr/>
          </p:nvSpPr>
          <p:spPr>
            <a:xfrm>
              <a:off x="8734169" y="-62877"/>
              <a:ext cx="507900" cy="5079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28" name="Google Shape;128;p16"/>
            <p:cNvSpPr/>
            <p:nvPr/>
          </p:nvSpPr>
          <p:spPr>
            <a:xfrm>
              <a:off x="8776523" y="791647"/>
              <a:ext cx="152400" cy="152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29" name="Google Shape;129;p16"/>
            <p:cNvSpPr/>
            <p:nvPr/>
          </p:nvSpPr>
          <p:spPr>
            <a:xfrm>
              <a:off x="8613826" y="289902"/>
              <a:ext cx="245100" cy="2451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414967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311786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0"/>
        <p:cNvGrpSpPr/>
        <p:nvPr/>
      </p:nvGrpSpPr>
      <p:grpSpPr>
        <a:xfrm>
          <a:off x="0" y="0"/>
          <a:ext cx="0" cy="0"/>
          <a:chOff x="0" y="0"/>
          <a:chExt cx="0" cy="0"/>
        </a:xfrm>
      </p:grpSpPr>
      <p:sp>
        <p:nvSpPr>
          <p:cNvPr id="131" name="Google Shape;131;p17"/>
          <p:cNvSpPr txBox="1">
            <a:spLocks noGrp="1"/>
          </p:cNvSpPr>
          <p:nvPr>
            <p:ph type="title" hasCustomPrompt="1"/>
          </p:nvPr>
        </p:nvSpPr>
        <p:spPr>
          <a:xfrm>
            <a:off x="1064517" y="3562900"/>
            <a:ext cx="4656800" cy="102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2" name="Google Shape;132;p17"/>
          <p:cNvSpPr txBox="1">
            <a:spLocks noGrp="1"/>
          </p:cNvSpPr>
          <p:nvPr>
            <p:ph type="subTitle" idx="1"/>
          </p:nvPr>
        </p:nvSpPr>
        <p:spPr>
          <a:xfrm>
            <a:off x="1064517" y="4588129"/>
            <a:ext cx="4656800" cy="7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sz="1867">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r>
              <a:rPr lang="en-US"/>
              <a:t>Click to edit Master subtitle style</a:t>
            </a:r>
            <a:endParaRPr/>
          </a:p>
        </p:txBody>
      </p:sp>
      <p:sp>
        <p:nvSpPr>
          <p:cNvPr id="133" name="Google Shape;133;p17"/>
          <p:cNvSpPr txBox="1">
            <a:spLocks noGrp="1"/>
          </p:cNvSpPr>
          <p:nvPr>
            <p:ph type="title" idx="2" hasCustomPrompt="1"/>
          </p:nvPr>
        </p:nvSpPr>
        <p:spPr>
          <a:xfrm>
            <a:off x="3767600" y="1281585"/>
            <a:ext cx="4656800" cy="102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4" name="Google Shape;134;p17"/>
          <p:cNvSpPr txBox="1">
            <a:spLocks noGrp="1"/>
          </p:cNvSpPr>
          <p:nvPr>
            <p:ph type="subTitle" idx="3"/>
          </p:nvPr>
        </p:nvSpPr>
        <p:spPr>
          <a:xfrm>
            <a:off x="3767600" y="2306801"/>
            <a:ext cx="4656800" cy="7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sz="1867">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r>
              <a:rPr lang="en-US"/>
              <a:t>Click to edit Master subtitle style</a:t>
            </a:r>
            <a:endParaRPr/>
          </a:p>
        </p:txBody>
      </p:sp>
      <p:sp>
        <p:nvSpPr>
          <p:cNvPr id="135" name="Google Shape;135;p17"/>
          <p:cNvSpPr txBox="1">
            <a:spLocks noGrp="1"/>
          </p:cNvSpPr>
          <p:nvPr>
            <p:ph type="title" idx="4" hasCustomPrompt="1"/>
          </p:nvPr>
        </p:nvSpPr>
        <p:spPr>
          <a:xfrm>
            <a:off x="6470684" y="3562900"/>
            <a:ext cx="4656800" cy="102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6" name="Google Shape;136;p17"/>
          <p:cNvSpPr txBox="1">
            <a:spLocks noGrp="1"/>
          </p:cNvSpPr>
          <p:nvPr>
            <p:ph type="subTitle" idx="5"/>
          </p:nvPr>
        </p:nvSpPr>
        <p:spPr>
          <a:xfrm>
            <a:off x="6470684" y="4588129"/>
            <a:ext cx="4656800" cy="7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None/>
              <a:defRPr sz="1867">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r>
              <a:rPr lang="en-US"/>
              <a:t>Click to edit Master subtitle style</a:t>
            </a:r>
            <a:endParaRPr/>
          </a:p>
        </p:txBody>
      </p:sp>
      <p:grpSp>
        <p:nvGrpSpPr>
          <p:cNvPr id="137" name="Google Shape;137;p17"/>
          <p:cNvGrpSpPr/>
          <p:nvPr/>
        </p:nvGrpSpPr>
        <p:grpSpPr>
          <a:xfrm rot="10800000" flipH="1">
            <a:off x="-645896" y="5255731"/>
            <a:ext cx="1775315" cy="2061599"/>
            <a:chOff x="8287375" y="70025"/>
            <a:chExt cx="1534500" cy="1781951"/>
          </a:xfrm>
        </p:grpSpPr>
        <p:sp>
          <p:nvSpPr>
            <p:cNvPr id="138" name="Google Shape;138;p17"/>
            <p:cNvSpPr/>
            <p:nvPr/>
          </p:nvSpPr>
          <p:spPr>
            <a:xfrm>
              <a:off x="8287375" y="70025"/>
              <a:ext cx="1534500" cy="15345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39" name="Google Shape;139;p17"/>
            <p:cNvSpPr/>
            <p:nvPr/>
          </p:nvSpPr>
          <p:spPr>
            <a:xfrm>
              <a:off x="8778827" y="911176"/>
              <a:ext cx="940800" cy="940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40" name="Google Shape;140;p17"/>
            <p:cNvSpPr/>
            <p:nvPr/>
          </p:nvSpPr>
          <p:spPr>
            <a:xfrm>
              <a:off x="8813773" y="1604522"/>
              <a:ext cx="152400" cy="152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41" name="Google Shape;141;p17"/>
            <p:cNvSpPr/>
            <p:nvPr/>
          </p:nvSpPr>
          <p:spPr>
            <a:xfrm>
              <a:off x="9126676" y="347752"/>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42" name="Google Shape;142;p17"/>
            <p:cNvSpPr/>
            <p:nvPr/>
          </p:nvSpPr>
          <p:spPr>
            <a:xfrm>
              <a:off x="9322350" y="666075"/>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grpSp>
        <p:nvGrpSpPr>
          <p:cNvPr id="143" name="Google Shape;143;p17"/>
          <p:cNvGrpSpPr/>
          <p:nvPr/>
        </p:nvGrpSpPr>
        <p:grpSpPr>
          <a:xfrm>
            <a:off x="10826503" y="-507999"/>
            <a:ext cx="2279731" cy="2579129"/>
            <a:chOff x="8112077" y="70025"/>
            <a:chExt cx="1709798" cy="1934347"/>
          </a:xfrm>
        </p:grpSpPr>
        <p:sp>
          <p:nvSpPr>
            <p:cNvPr id="144" name="Google Shape;144;p17"/>
            <p:cNvSpPr/>
            <p:nvPr/>
          </p:nvSpPr>
          <p:spPr>
            <a:xfrm>
              <a:off x="8287375" y="70025"/>
              <a:ext cx="1534500" cy="15345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45" name="Google Shape;145;p17"/>
            <p:cNvSpPr/>
            <p:nvPr/>
          </p:nvSpPr>
          <p:spPr>
            <a:xfrm>
              <a:off x="8112077" y="789176"/>
              <a:ext cx="940800" cy="940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46" name="Google Shape;146;p17"/>
            <p:cNvSpPr/>
            <p:nvPr/>
          </p:nvSpPr>
          <p:spPr>
            <a:xfrm>
              <a:off x="8697423" y="1851972"/>
              <a:ext cx="152400" cy="152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47" name="Google Shape;147;p17"/>
            <p:cNvSpPr/>
            <p:nvPr/>
          </p:nvSpPr>
          <p:spPr>
            <a:xfrm>
              <a:off x="8476951" y="167827"/>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48" name="Google Shape;148;p17"/>
            <p:cNvSpPr/>
            <p:nvPr/>
          </p:nvSpPr>
          <p:spPr>
            <a:xfrm>
              <a:off x="8231850" y="748675"/>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5971717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
        <p:cNvGrpSpPr/>
        <p:nvPr/>
      </p:nvGrpSpPr>
      <p:grpSpPr>
        <a:xfrm>
          <a:off x="0" y="0"/>
          <a:ext cx="0" cy="0"/>
          <a:chOff x="0" y="0"/>
          <a:chExt cx="0" cy="0"/>
        </a:xfrm>
      </p:grpSpPr>
      <p:sp>
        <p:nvSpPr>
          <p:cNvPr id="150" name="Google Shape;150;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51" name="Google Shape;151;p18"/>
          <p:cNvSpPr txBox="1">
            <a:spLocks noGrp="1"/>
          </p:cNvSpPr>
          <p:nvPr>
            <p:ph type="subTitle" idx="1"/>
          </p:nvPr>
        </p:nvSpPr>
        <p:spPr>
          <a:xfrm>
            <a:off x="1250167" y="3233035"/>
            <a:ext cx="2900400" cy="25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52" name="Google Shape;152;p18"/>
          <p:cNvSpPr txBox="1">
            <a:spLocks noGrp="1"/>
          </p:cNvSpPr>
          <p:nvPr>
            <p:ph type="subTitle" idx="2"/>
          </p:nvPr>
        </p:nvSpPr>
        <p:spPr>
          <a:xfrm>
            <a:off x="4645796" y="3233035"/>
            <a:ext cx="2900400" cy="25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53" name="Google Shape;153;p18"/>
          <p:cNvSpPr txBox="1">
            <a:spLocks noGrp="1"/>
          </p:cNvSpPr>
          <p:nvPr>
            <p:ph type="subTitle" idx="3"/>
          </p:nvPr>
        </p:nvSpPr>
        <p:spPr>
          <a:xfrm>
            <a:off x="8041433" y="3233035"/>
            <a:ext cx="2900400" cy="25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54" name="Google Shape;154;p18"/>
          <p:cNvSpPr txBox="1">
            <a:spLocks noGrp="1"/>
          </p:cNvSpPr>
          <p:nvPr>
            <p:ph type="subTitle" idx="4"/>
          </p:nvPr>
        </p:nvSpPr>
        <p:spPr>
          <a:xfrm>
            <a:off x="1250167" y="2362968"/>
            <a:ext cx="290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155" name="Google Shape;155;p18"/>
          <p:cNvSpPr txBox="1">
            <a:spLocks noGrp="1"/>
          </p:cNvSpPr>
          <p:nvPr>
            <p:ph type="subTitle" idx="5"/>
          </p:nvPr>
        </p:nvSpPr>
        <p:spPr>
          <a:xfrm>
            <a:off x="4645800" y="2362968"/>
            <a:ext cx="290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156" name="Google Shape;156;p18"/>
          <p:cNvSpPr txBox="1">
            <a:spLocks noGrp="1"/>
          </p:cNvSpPr>
          <p:nvPr>
            <p:ph type="subTitle" idx="6"/>
          </p:nvPr>
        </p:nvSpPr>
        <p:spPr>
          <a:xfrm>
            <a:off x="8041433" y="2362968"/>
            <a:ext cx="29004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grpSp>
        <p:nvGrpSpPr>
          <p:cNvPr id="157" name="Google Shape;157;p18"/>
          <p:cNvGrpSpPr/>
          <p:nvPr/>
        </p:nvGrpSpPr>
        <p:grpSpPr>
          <a:xfrm>
            <a:off x="9033592" y="6021231"/>
            <a:ext cx="1542075" cy="1335403"/>
            <a:chOff x="6775194" y="4515923"/>
            <a:chExt cx="1156556" cy="1001552"/>
          </a:xfrm>
        </p:grpSpPr>
        <p:sp>
          <p:nvSpPr>
            <p:cNvPr id="158" name="Google Shape;158;p18"/>
            <p:cNvSpPr/>
            <p:nvPr/>
          </p:nvSpPr>
          <p:spPr>
            <a:xfrm>
              <a:off x="6952525" y="4622875"/>
              <a:ext cx="894600" cy="8946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59" name="Google Shape;159;p18"/>
            <p:cNvSpPr/>
            <p:nvPr/>
          </p:nvSpPr>
          <p:spPr>
            <a:xfrm>
              <a:off x="7651025" y="4702525"/>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60" name="Google Shape;160;p18"/>
            <p:cNvSpPr/>
            <p:nvPr/>
          </p:nvSpPr>
          <p:spPr>
            <a:xfrm>
              <a:off x="6864769" y="4515923"/>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61" name="Google Shape;161;p18"/>
            <p:cNvSpPr/>
            <p:nvPr/>
          </p:nvSpPr>
          <p:spPr>
            <a:xfrm>
              <a:off x="6775194" y="4719017"/>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62" name="Google Shape;162;p18"/>
            <p:cNvSpPr/>
            <p:nvPr/>
          </p:nvSpPr>
          <p:spPr>
            <a:xfrm>
              <a:off x="7323623" y="4765372"/>
              <a:ext cx="152400" cy="152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63" name="Google Shape;163;p18"/>
            <p:cNvSpPr/>
            <p:nvPr/>
          </p:nvSpPr>
          <p:spPr>
            <a:xfrm>
              <a:off x="7779350" y="4872201"/>
              <a:ext cx="152400" cy="152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2725319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66" name="Google Shape;166;p19"/>
          <p:cNvSpPr txBox="1">
            <a:spLocks noGrp="1"/>
          </p:cNvSpPr>
          <p:nvPr>
            <p:ph type="subTitle" idx="1"/>
          </p:nvPr>
        </p:nvSpPr>
        <p:spPr>
          <a:xfrm>
            <a:off x="1551633" y="174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en-US"/>
              <a:t>Click to edit Master subtitle style</a:t>
            </a:r>
            <a:endParaRPr/>
          </a:p>
        </p:txBody>
      </p:sp>
      <p:sp>
        <p:nvSpPr>
          <p:cNvPr id="167" name="Google Shape;167;p19"/>
          <p:cNvSpPr txBox="1">
            <a:spLocks noGrp="1"/>
          </p:cNvSpPr>
          <p:nvPr>
            <p:ph type="subTitle" idx="2"/>
          </p:nvPr>
        </p:nvSpPr>
        <p:spPr>
          <a:xfrm>
            <a:off x="1551635" y="24431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68" name="Google Shape;168;p19"/>
          <p:cNvSpPr txBox="1">
            <a:spLocks noGrp="1"/>
          </p:cNvSpPr>
          <p:nvPr>
            <p:ph type="subTitle" idx="3"/>
          </p:nvPr>
        </p:nvSpPr>
        <p:spPr>
          <a:xfrm>
            <a:off x="6684336" y="24431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69" name="Google Shape;169;p19"/>
          <p:cNvSpPr txBox="1">
            <a:spLocks noGrp="1"/>
          </p:cNvSpPr>
          <p:nvPr>
            <p:ph type="subTitle" idx="4"/>
          </p:nvPr>
        </p:nvSpPr>
        <p:spPr>
          <a:xfrm>
            <a:off x="1551635" y="47742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70" name="Google Shape;170;p19"/>
          <p:cNvSpPr txBox="1">
            <a:spLocks noGrp="1"/>
          </p:cNvSpPr>
          <p:nvPr>
            <p:ph type="subTitle" idx="5"/>
          </p:nvPr>
        </p:nvSpPr>
        <p:spPr>
          <a:xfrm>
            <a:off x="6684336" y="4774267"/>
            <a:ext cx="3956000" cy="137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71" name="Google Shape;171;p19"/>
          <p:cNvSpPr txBox="1">
            <a:spLocks noGrp="1"/>
          </p:cNvSpPr>
          <p:nvPr>
            <p:ph type="subTitle" idx="6"/>
          </p:nvPr>
        </p:nvSpPr>
        <p:spPr>
          <a:xfrm>
            <a:off x="1551633" y="40730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en-US"/>
              <a:t>Click to edit Master subtitle style</a:t>
            </a:r>
            <a:endParaRPr/>
          </a:p>
        </p:txBody>
      </p:sp>
      <p:sp>
        <p:nvSpPr>
          <p:cNvPr id="172" name="Google Shape;172;p19"/>
          <p:cNvSpPr txBox="1">
            <a:spLocks noGrp="1"/>
          </p:cNvSpPr>
          <p:nvPr>
            <p:ph type="subTitle" idx="7"/>
          </p:nvPr>
        </p:nvSpPr>
        <p:spPr>
          <a:xfrm>
            <a:off x="6684333" y="17419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en-US"/>
              <a:t>Click to edit Master subtitle style</a:t>
            </a:r>
            <a:endParaRPr/>
          </a:p>
        </p:txBody>
      </p:sp>
      <p:sp>
        <p:nvSpPr>
          <p:cNvPr id="173" name="Google Shape;173;p19"/>
          <p:cNvSpPr txBox="1">
            <a:spLocks noGrp="1"/>
          </p:cNvSpPr>
          <p:nvPr>
            <p:ph type="subTitle" idx="8"/>
          </p:nvPr>
        </p:nvSpPr>
        <p:spPr>
          <a:xfrm>
            <a:off x="6684333" y="4073067"/>
            <a:ext cx="39560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r>
              <a:rPr lang="en-US"/>
              <a:t>Click to edit Master subtitle style</a:t>
            </a:r>
            <a:endParaRPr/>
          </a:p>
        </p:txBody>
      </p:sp>
      <p:grpSp>
        <p:nvGrpSpPr>
          <p:cNvPr id="174" name="Google Shape;174;p19"/>
          <p:cNvGrpSpPr/>
          <p:nvPr/>
        </p:nvGrpSpPr>
        <p:grpSpPr>
          <a:xfrm>
            <a:off x="-850667" y="5029067"/>
            <a:ext cx="1774000" cy="1828933"/>
            <a:chOff x="-638000" y="3771800"/>
            <a:chExt cx="1330500" cy="1371700"/>
          </a:xfrm>
        </p:grpSpPr>
        <p:sp>
          <p:nvSpPr>
            <p:cNvPr id="175" name="Google Shape;175;p19"/>
            <p:cNvSpPr/>
            <p:nvPr/>
          </p:nvSpPr>
          <p:spPr>
            <a:xfrm>
              <a:off x="-638000" y="3813000"/>
              <a:ext cx="1330500" cy="13305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76" name="Google Shape;176;p19"/>
            <p:cNvSpPr/>
            <p:nvPr/>
          </p:nvSpPr>
          <p:spPr>
            <a:xfrm>
              <a:off x="229275" y="3771800"/>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77" name="Google Shape;177;p19"/>
            <p:cNvSpPr/>
            <p:nvPr/>
          </p:nvSpPr>
          <p:spPr>
            <a:xfrm>
              <a:off x="-226706" y="3981723"/>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78" name="Google Shape;178;p19"/>
            <p:cNvSpPr/>
            <p:nvPr/>
          </p:nvSpPr>
          <p:spPr>
            <a:xfrm>
              <a:off x="-54831" y="4426217"/>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79" name="Google Shape;179;p19"/>
            <p:cNvSpPr/>
            <p:nvPr/>
          </p:nvSpPr>
          <p:spPr>
            <a:xfrm>
              <a:off x="275623" y="4962972"/>
              <a:ext cx="152400" cy="152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80" name="Google Shape;180;p19"/>
            <p:cNvSpPr/>
            <p:nvPr/>
          </p:nvSpPr>
          <p:spPr>
            <a:xfrm>
              <a:off x="347526" y="4821477"/>
              <a:ext cx="245100" cy="2451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7234009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83" name="Google Shape;183;p20"/>
          <p:cNvSpPr txBox="1">
            <a:spLocks noGrp="1"/>
          </p:cNvSpPr>
          <p:nvPr>
            <p:ph type="subTitle" idx="1"/>
          </p:nvPr>
        </p:nvSpPr>
        <p:spPr>
          <a:xfrm>
            <a:off x="960000" y="2280213"/>
            <a:ext cx="2802800" cy="157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4" name="Google Shape;184;p20"/>
          <p:cNvSpPr txBox="1">
            <a:spLocks noGrp="1"/>
          </p:cNvSpPr>
          <p:nvPr>
            <p:ph type="subTitle" idx="2"/>
          </p:nvPr>
        </p:nvSpPr>
        <p:spPr>
          <a:xfrm>
            <a:off x="4697267" y="2280200"/>
            <a:ext cx="2804000" cy="157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5" name="Google Shape;185;p20"/>
          <p:cNvSpPr txBox="1">
            <a:spLocks noGrp="1"/>
          </p:cNvSpPr>
          <p:nvPr>
            <p:ph type="subTitle" idx="3"/>
          </p:nvPr>
        </p:nvSpPr>
        <p:spPr>
          <a:xfrm>
            <a:off x="960000" y="4570667"/>
            <a:ext cx="2804000" cy="157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6" name="Google Shape;186;p20"/>
          <p:cNvSpPr txBox="1">
            <a:spLocks noGrp="1"/>
          </p:cNvSpPr>
          <p:nvPr>
            <p:ph type="subTitle" idx="4"/>
          </p:nvPr>
        </p:nvSpPr>
        <p:spPr>
          <a:xfrm>
            <a:off x="4697267" y="4570667"/>
            <a:ext cx="2804000" cy="157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7" name="Google Shape;187;p20"/>
          <p:cNvSpPr txBox="1">
            <a:spLocks noGrp="1"/>
          </p:cNvSpPr>
          <p:nvPr>
            <p:ph type="subTitle" idx="5"/>
          </p:nvPr>
        </p:nvSpPr>
        <p:spPr>
          <a:xfrm>
            <a:off x="8434533" y="2280200"/>
            <a:ext cx="2804000" cy="157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8" name="Google Shape;188;p20"/>
          <p:cNvSpPr txBox="1">
            <a:spLocks noGrp="1"/>
          </p:cNvSpPr>
          <p:nvPr>
            <p:ph type="subTitle" idx="6"/>
          </p:nvPr>
        </p:nvSpPr>
        <p:spPr>
          <a:xfrm>
            <a:off x="8434532" y="4570667"/>
            <a:ext cx="2804000" cy="157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9" name="Google Shape;189;p20"/>
          <p:cNvSpPr txBox="1">
            <a:spLocks noGrp="1"/>
          </p:cNvSpPr>
          <p:nvPr>
            <p:ph type="subTitle" idx="7"/>
          </p:nvPr>
        </p:nvSpPr>
        <p:spPr>
          <a:xfrm>
            <a:off x="960000" y="1781700"/>
            <a:ext cx="2804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190" name="Google Shape;190;p20"/>
          <p:cNvSpPr txBox="1">
            <a:spLocks noGrp="1"/>
          </p:cNvSpPr>
          <p:nvPr>
            <p:ph type="subTitle" idx="8"/>
          </p:nvPr>
        </p:nvSpPr>
        <p:spPr>
          <a:xfrm>
            <a:off x="4697267" y="1781700"/>
            <a:ext cx="2804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191" name="Google Shape;191;p20"/>
          <p:cNvSpPr txBox="1">
            <a:spLocks noGrp="1"/>
          </p:cNvSpPr>
          <p:nvPr>
            <p:ph type="subTitle" idx="9"/>
          </p:nvPr>
        </p:nvSpPr>
        <p:spPr>
          <a:xfrm>
            <a:off x="8434532" y="1781700"/>
            <a:ext cx="2804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192" name="Google Shape;192;p20"/>
          <p:cNvSpPr txBox="1">
            <a:spLocks noGrp="1"/>
          </p:cNvSpPr>
          <p:nvPr>
            <p:ph type="subTitle" idx="13"/>
          </p:nvPr>
        </p:nvSpPr>
        <p:spPr>
          <a:xfrm>
            <a:off x="960000" y="4067867"/>
            <a:ext cx="2804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193" name="Google Shape;193;p20"/>
          <p:cNvSpPr txBox="1">
            <a:spLocks noGrp="1"/>
          </p:cNvSpPr>
          <p:nvPr>
            <p:ph type="subTitle" idx="14"/>
          </p:nvPr>
        </p:nvSpPr>
        <p:spPr>
          <a:xfrm>
            <a:off x="4697267" y="4067869"/>
            <a:ext cx="2804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sp>
        <p:nvSpPr>
          <p:cNvPr id="194" name="Google Shape;194;p20"/>
          <p:cNvSpPr txBox="1">
            <a:spLocks noGrp="1"/>
          </p:cNvSpPr>
          <p:nvPr>
            <p:ph type="subTitle" idx="15"/>
          </p:nvPr>
        </p:nvSpPr>
        <p:spPr>
          <a:xfrm>
            <a:off x="8434532" y="4067869"/>
            <a:ext cx="28040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Raleway"/>
              <a:buNone/>
              <a:defRPr sz="32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a:latin typeface="Raleway"/>
                <a:ea typeface="Raleway"/>
                <a:cs typeface="Raleway"/>
                <a:sym typeface="Raleway"/>
              </a:defRPr>
            </a:lvl9pPr>
          </a:lstStyle>
          <a:p>
            <a:r>
              <a:rPr lang="en-US"/>
              <a:t>Click to edit Master subtitle style</a:t>
            </a:r>
            <a:endParaRPr/>
          </a:p>
        </p:txBody>
      </p:sp>
      <p:grpSp>
        <p:nvGrpSpPr>
          <p:cNvPr id="195" name="Google Shape;195;p20"/>
          <p:cNvGrpSpPr/>
          <p:nvPr/>
        </p:nvGrpSpPr>
        <p:grpSpPr>
          <a:xfrm>
            <a:off x="43501" y="-486066"/>
            <a:ext cx="1181632" cy="1446929"/>
            <a:chOff x="32626" y="-364550"/>
            <a:chExt cx="886224" cy="1085197"/>
          </a:xfrm>
        </p:grpSpPr>
        <p:sp>
          <p:nvSpPr>
            <p:cNvPr id="196" name="Google Shape;196;p20"/>
            <p:cNvSpPr/>
            <p:nvPr/>
          </p:nvSpPr>
          <p:spPr>
            <a:xfrm>
              <a:off x="78850" y="-364550"/>
              <a:ext cx="840000" cy="8400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97" name="Google Shape;197;p20"/>
            <p:cNvSpPr/>
            <p:nvPr/>
          </p:nvSpPr>
          <p:spPr>
            <a:xfrm>
              <a:off x="120394" y="-2"/>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98" name="Google Shape;198;p20"/>
            <p:cNvSpPr/>
            <p:nvPr/>
          </p:nvSpPr>
          <p:spPr>
            <a:xfrm>
              <a:off x="422661" y="568247"/>
              <a:ext cx="152400" cy="152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199" name="Google Shape;199;p20"/>
            <p:cNvSpPr/>
            <p:nvPr/>
          </p:nvSpPr>
          <p:spPr>
            <a:xfrm>
              <a:off x="32626" y="412452"/>
              <a:ext cx="245100" cy="2451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grpSp>
        <p:nvGrpSpPr>
          <p:cNvPr id="200" name="Google Shape;200;p20"/>
          <p:cNvGrpSpPr/>
          <p:nvPr/>
        </p:nvGrpSpPr>
        <p:grpSpPr>
          <a:xfrm>
            <a:off x="11308559" y="3702031"/>
            <a:ext cx="802300" cy="1194299"/>
            <a:chOff x="8481419" y="2776523"/>
            <a:chExt cx="601725" cy="895724"/>
          </a:xfrm>
        </p:grpSpPr>
        <p:sp>
          <p:nvSpPr>
            <p:cNvPr id="201" name="Google Shape;201;p20"/>
            <p:cNvSpPr/>
            <p:nvPr/>
          </p:nvSpPr>
          <p:spPr>
            <a:xfrm>
              <a:off x="8481419" y="2776523"/>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02" name="Google Shape;202;p20"/>
            <p:cNvSpPr/>
            <p:nvPr/>
          </p:nvSpPr>
          <p:spPr>
            <a:xfrm>
              <a:off x="8838044" y="3147592"/>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03" name="Google Shape;203;p20"/>
            <p:cNvSpPr/>
            <p:nvPr/>
          </p:nvSpPr>
          <p:spPr>
            <a:xfrm>
              <a:off x="8659173" y="3519847"/>
              <a:ext cx="152400" cy="1524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3965071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
        <p:cNvGrpSpPr/>
        <p:nvPr/>
      </p:nvGrpSpPr>
      <p:grpSpPr>
        <a:xfrm>
          <a:off x="0" y="0"/>
          <a:ext cx="0" cy="0"/>
          <a:chOff x="0" y="0"/>
          <a:chExt cx="0" cy="0"/>
        </a:xfrm>
      </p:grpSpPr>
      <p:grpSp>
        <p:nvGrpSpPr>
          <p:cNvPr id="209" name="Google Shape;209;p22"/>
          <p:cNvGrpSpPr/>
          <p:nvPr/>
        </p:nvGrpSpPr>
        <p:grpSpPr>
          <a:xfrm>
            <a:off x="11660225" y="4916851"/>
            <a:ext cx="677200" cy="884831"/>
            <a:chOff x="8745169" y="3687638"/>
            <a:chExt cx="507900" cy="663623"/>
          </a:xfrm>
        </p:grpSpPr>
        <p:sp>
          <p:nvSpPr>
            <p:cNvPr id="210" name="Google Shape;210;p22"/>
            <p:cNvSpPr/>
            <p:nvPr/>
          </p:nvSpPr>
          <p:spPr>
            <a:xfrm>
              <a:off x="8797125" y="3687638"/>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11" name="Google Shape;211;p22"/>
            <p:cNvSpPr/>
            <p:nvPr/>
          </p:nvSpPr>
          <p:spPr>
            <a:xfrm>
              <a:off x="8745169" y="3843360"/>
              <a:ext cx="507900" cy="5079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grpSp>
        <p:nvGrpSpPr>
          <p:cNvPr id="212" name="Google Shape;212;p22"/>
          <p:cNvGrpSpPr/>
          <p:nvPr/>
        </p:nvGrpSpPr>
        <p:grpSpPr>
          <a:xfrm>
            <a:off x="-608800" y="1961365"/>
            <a:ext cx="1900859" cy="1680969"/>
            <a:chOff x="-456600" y="1471023"/>
            <a:chExt cx="1425644" cy="1260727"/>
          </a:xfrm>
        </p:grpSpPr>
        <p:sp>
          <p:nvSpPr>
            <p:cNvPr id="213" name="Google Shape;213;p22"/>
            <p:cNvSpPr/>
            <p:nvPr/>
          </p:nvSpPr>
          <p:spPr>
            <a:xfrm>
              <a:off x="-456600" y="1513025"/>
              <a:ext cx="1176600" cy="11766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14" name="Google Shape;214;p22"/>
            <p:cNvSpPr/>
            <p:nvPr/>
          </p:nvSpPr>
          <p:spPr>
            <a:xfrm>
              <a:off x="289175" y="1513025"/>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15" name="Google Shape;215;p22"/>
            <p:cNvSpPr/>
            <p:nvPr/>
          </p:nvSpPr>
          <p:spPr>
            <a:xfrm>
              <a:off x="461144" y="1471023"/>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16" name="Google Shape;216;p22"/>
            <p:cNvSpPr/>
            <p:nvPr/>
          </p:nvSpPr>
          <p:spPr>
            <a:xfrm>
              <a:off x="592544" y="1933292"/>
              <a:ext cx="245100" cy="24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17" name="Google Shape;217;p22"/>
            <p:cNvSpPr/>
            <p:nvPr/>
          </p:nvSpPr>
          <p:spPr>
            <a:xfrm>
              <a:off x="237025" y="2556250"/>
              <a:ext cx="175500" cy="175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2759169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grpSp>
        <p:nvGrpSpPr>
          <p:cNvPr id="219" name="Google Shape;219;p23"/>
          <p:cNvGrpSpPr/>
          <p:nvPr/>
        </p:nvGrpSpPr>
        <p:grpSpPr>
          <a:xfrm>
            <a:off x="-580533" y="-189399"/>
            <a:ext cx="1620025" cy="2047196"/>
            <a:chOff x="-435400" y="-142050"/>
            <a:chExt cx="1215019" cy="1535397"/>
          </a:xfrm>
        </p:grpSpPr>
        <p:sp>
          <p:nvSpPr>
            <p:cNvPr id="220" name="Google Shape;220;p23"/>
            <p:cNvSpPr/>
            <p:nvPr/>
          </p:nvSpPr>
          <p:spPr>
            <a:xfrm>
              <a:off x="-435400" y="-142050"/>
              <a:ext cx="1150500" cy="1150500"/>
            </a:xfrm>
            <a:prstGeom prst="ellipse">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21" name="Google Shape;221;p23"/>
            <p:cNvSpPr/>
            <p:nvPr/>
          </p:nvSpPr>
          <p:spPr>
            <a:xfrm>
              <a:off x="-58075" y="-93900"/>
              <a:ext cx="245100" cy="245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22" name="Google Shape;222;p23"/>
            <p:cNvSpPr/>
            <p:nvPr/>
          </p:nvSpPr>
          <p:spPr>
            <a:xfrm>
              <a:off x="271719" y="281048"/>
              <a:ext cx="507900" cy="50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23" name="Google Shape;223;p23"/>
            <p:cNvSpPr/>
            <p:nvPr/>
          </p:nvSpPr>
          <p:spPr>
            <a:xfrm>
              <a:off x="187023" y="1240947"/>
              <a:ext cx="152400" cy="152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sp>
          <p:nvSpPr>
            <p:cNvPr id="224" name="Google Shape;224;p23"/>
            <p:cNvSpPr/>
            <p:nvPr/>
          </p:nvSpPr>
          <p:spPr>
            <a:xfrm>
              <a:off x="403126" y="708102"/>
              <a:ext cx="245100" cy="2451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Open Sans"/>
                <a:ea typeface="Open Sans"/>
                <a:cs typeface="Open Sans"/>
                <a:sym typeface="Open Sans"/>
              </a:endParaRPr>
            </a:p>
          </p:txBody>
        </p:sp>
      </p:grpSp>
    </p:spTree>
    <p:extLst>
      <p:ext uri="{BB962C8B-B14F-4D97-AF65-F5344CB8AC3E}">
        <p14:creationId xmlns:p14="http://schemas.microsoft.com/office/powerpoint/2010/main" val="10728516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8324-9FA7-8844-5A2A-302E9DDBE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C293C-ACCD-2347-202E-527702266C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9E8CA-1330-34F4-26F0-3B55FCF886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0B2532B-945E-3D1B-0F86-B0977B14A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5B8A6-8148-F1B3-4CB3-B8D7D6F3DB29}"/>
              </a:ext>
            </a:extLst>
          </p:cNvPr>
          <p:cNvSpPr>
            <a:spLocks noGrp="1"/>
          </p:cNvSpPr>
          <p:nvPr>
            <p:ph type="sldNum" sz="quarter" idx="12"/>
          </p:nvPr>
        </p:nvSpPr>
        <p:spPr/>
        <p:txBody>
          <a:bodyPr/>
          <a:lstStyle/>
          <a:p>
            <a:fld id="{E2E422AB-7BDA-442A-AC98-95E21D206A12}" type="slidenum">
              <a:rPr lang="en-US" smtClean="0"/>
              <a:t>‹#›</a:t>
            </a:fld>
            <a:endParaRPr lang="en-US"/>
          </a:p>
        </p:txBody>
      </p:sp>
    </p:spTree>
    <p:extLst>
      <p:ext uri="{BB962C8B-B14F-4D97-AF65-F5344CB8AC3E}">
        <p14:creationId xmlns:p14="http://schemas.microsoft.com/office/powerpoint/2010/main" val="25808567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D616C-375C-0EFE-77E4-9E50D9713E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C94A38-3CE1-B4F2-C46B-67025D0376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6421F-1EEA-5D60-D7C8-AE3442E6296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A340CE-C133-F447-CFDD-51427836D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03597-47A5-6289-0BB6-B2003EDFB11E}"/>
              </a:ext>
            </a:extLst>
          </p:cNvPr>
          <p:cNvSpPr>
            <a:spLocks noGrp="1"/>
          </p:cNvSpPr>
          <p:nvPr>
            <p:ph type="sldNum" sz="quarter" idx="12"/>
          </p:nvPr>
        </p:nvSpPr>
        <p:spPr/>
        <p:txBody>
          <a:bodyPr/>
          <a:lstStyle/>
          <a:p>
            <a:fld id="{C81C2154-C5B2-4D07-A417-D1DAAF3BB03F}" type="slidenum">
              <a:rPr lang="en-US" smtClean="0"/>
              <a:t>‹#›</a:t>
            </a:fld>
            <a:endParaRPr lang="en-US"/>
          </a:p>
        </p:txBody>
      </p:sp>
    </p:spTree>
    <p:extLst>
      <p:ext uri="{BB962C8B-B14F-4D97-AF65-F5344CB8AC3E}">
        <p14:creationId xmlns:p14="http://schemas.microsoft.com/office/powerpoint/2010/main" val="8208863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228"/>
        <p:cNvGrpSpPr/>
        <p:nvPr/>
      </p:nvGrpSpPr>
      <p:grpSpPr>
        <a:xfrm>
          <a:off x="0" y="0"/>
          <a:ext cx="0" cy="0"/>
          <a:chOff x="0" y="0"/>
          <a:chExt cx="0" cy="0"/>
        </a:xfrm>
      </p:grpSpPr>
    </p:spTree>
    <p:extLst>
      <p:ext uri="{BB962C8B-B14F-4D97-AF65-F5344CB8AC3E}">
        <p14:creationId xmlns:p14="http://schemas.microsoft.com/office/powerpoint/2010/main" val="8835339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955700" y="681200"/>
            <a:ext cx="102808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Tree>
    <p:extLst>
      <p:ext uri="{BB962C8B-B14F-4D97-AF65-F5344CB8AC3E}">
        <p14:creationId xmlns:p14="http://schemas.microsoft.com/office/powerpoint/2010/main" val="3410527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p:nvPr/>
        </p:nvSpPr>
        <p:spPr>
          <a:xfrm>
            <a:off x="-1255900"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 name="Google Shape;90;p13"/>
          <p:cNvGrpSpPr/>
          <p:nvPr/>
        </p:nvGrpSpPr>
        <p:grpSpPr>
          <a:xfrm>
            <a:off x="-25400" y="310400"/>
            <a:ext cx="12252200" cy="6246000"/>
            <a:chOff x="-19050" y="232800"/>
            <a:chExt cx="9189150" cy="4684500"/>
          </a:xfrm>
        </p:grpSpPr>
        <p:sp>
          <p:nvSpPr>
            <p:cNvPr id="91" name="Google Shape;91;p13"/>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92" name="Google Shape;92;p13"/>
            <p:cNvCxnSpPr/>
            <p:nvPr/>
          </p:nvCxnSpPr>
          <p:spPr>
            <a:xfrm rot="10800000">
              <a:off x="-19050" y="2328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93" name="Google Shape;93;p13"/>
            <p:cNvCxnSpPr/>
            <p:nvPr/>
          </p:nvCxnSpPr>
          <p:spPr>
            <a:xfrm rot="10800000">
              <a:off x="8911200" y="4917300"/>
              <a:ext cx="258900" cy="0"/>
            </a:xfrm>
            <a:prstGeom prst="straightConnector1">
              <a:avLst/>
            </a:prstGeom>
            <a:noFill/>
            <a:ln w="19050" cap="flat" cmpd="sng">
              <a:solidFill>
                <a:schemeClr val="dk1"/>
              </a:solidFill>
              <a:prstDash val="solid"/>
              <a:round/>
              <a:headEnd type="none" w="med" len="med"/>
              <a:tailEnd type="none" w="med" len="med"/>
            </a:ln>
          </p:spPr>
        </p:cxnSp>
      </p:grpSp>
      <p:sp>
        <p:nvSpPr>
          <p:cNvPr id="94" name="Google Shape;94;p13"/>
          <p:cNvSpPr txBox="1">
            <a:spLocks noGrp="1"/>
          </p:cNvSpPr>
          <p:nvPr>
            <p:ph type="title"/>
          </p:nvPr>
        </p:nvSpPr>
        <p:spPr>
          <a:xfrm>
            <a:off x="884267"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95" name="Google Shape;95;p13"/>
          <p:cNvSpPr txBox="1">
            <a:spLocks noGrp="1"/>
          </p:cNvSpPr>
          <p:nvPr>
            <p:ph type="subTitle" idx="1"/>
          </p:nvPr>
        </p:nvSpPr>
        <p:spPr>
          <a:xfrm>
            <a:off x="1051567" y="2807833"/>
            <a:ext cx="3074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96" name="Google Shape;96;p13"/>
          <p:cNvSpPr txBox="1">
            <a:spLocks noGrp="1"/>
          </p:cNvSpPr>
          <p:nvPr>
            <p:ph type="subTitle" idx="2"/>
          </p:nvPr>
        </p:nvSpPr>
        <p:spPr>
          <a:xfrm>
            <a:off x="1051567" y="5030069"/>
            <a:ext cx="3074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97" name="Google Shape;97;p13"/>
          <p:cNvSpPr txBox="1">
            <a:spLocks noGrp="1"/>
          </p:cNvSpPr>
          <p:nvPr>
            <p:ph type="subTitle" idx="3"/>
          </p:nvPr>
        </p:nvSpPr>
        <p:spPr>
          <a:xfrm>
            <a:off x="4558000" y="5030069"/>
            <a:ext cx="3074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98" name="Google Shape;98;p13"/>
          <p:cNvSpPr txBox="1">
            <a:spLocks noGrp="1"/>
          </p:cNvSpPr>
          <p:nvPr>
            <p:ph type="subTitle" idx="4"/>
          </p:nvPr>
        </p:nvSpPr>
        <p:spPr>
          <a:xfrm>
            <a:off x="4558000" y="2807833"/>
            <a:ext cx="3074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99" name="Google Shape;99;p13"/>
          <p:cNvSpPr txBox="1">
            <a:spLocks noGrp="1"/>
          </p:cNvSpPr>
          <p:nvPr>
            <p:ph type="title" idx="5" hasCustomPrompt="1"/>
          </p:nvPr>
        </p:nvSpPr>
        <p:spPr>
          <a:xfrm>
            <a:off x="1226100" y="1759533"/>
            <a:ext cx="487600" cy="4876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0" name="Google Shape;100;p13"/>
          <p:cNvSpPr txBox="1">
            <a:spLocks noGrp="1"/>
          </p:cNvSpPr>
          <p:nvPr>
            <p:ph type="title" idx="6" hasCustomPrompt="1"/>
          </p:nvPr>
        </p:nvSpPr>
        <p:spPr>
          <a:xfrm>
            <a:off x="4678733" y="3970100"/>
            <a:ext cx="487600" cy="4876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1" name="Google Shape;101;p13"/>
          <p:cNvSpPr txBox="1">
            <a:spLocks noGrp="1"/>
          </p:cNvSpPr>
          <p:nvPr>
            <p:ph type="title" idx="7" hasCustomPrompt="1"/>
          </p:nvPr>
        </p:nvSpPr>
        <p:spPr>
          <a:xfrm>
            <a:off x="1226100" y="3970100"/>
            <a:ext cx="487600" cy="4876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2" name="Google Shape;102;p13"/>
          <p:cNvSpPr txBox="1">
            <a:spLocks noGrp="1"/>
          </p:cNvSpPr>
          <p:nvPr>
            <p:ph type="title" idx="8" hasCustomPrompt="1"/>
          </p:nvPr>
        </p:nvSpPr>
        <p:spPr>
          <a:xfrm>
            <a:off x="4704367" y="1759533"/>
            <a:ext cx="487600" cy="4876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3" name="Google Shape;103;p13"/>
          <p:cNvSpPr txBox="1">
            <a:spLocks noGrp="1"/>
          </p:cNvSpPr>
          <p:nvPr>
            <p:ph type="subTitle" idx="9"/>
          </p:nvPr>
        </p:nvSpPr>
        <p:spPr>
          <a:xfrm>
            <a:off x="8064433" y="5030069"/>
            <a:ext cx="3074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104" name="Google Shape;104;p13"/>
          <p:cNvSpPr txBox="1">
            <a:spLocks noGrp="1"/>
          </p:cNvSpPr>
          <p:nvPr>
            <p:ph type="subTitle" idx="13"/>
          </p:nvPr>
        </p:nvSpPr>
        <p:spPr>
          <a:xfrm>
            <a:off x="8064433" y="2807833"/>
            <a:ext cx="3074000" cy="76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105" name="Google Shape;105;p13"/>
          <p:cNvSpPr txBox="1">
            <a:spLocks noGrp="1"/>
          </p:cNvSpPr>
          <p:nvPr>
            <p:ph type="title" idx="14" hasCustomPrompt="1"/>
          </p:nvPr>
        </p:nvSpPr>
        <p:spPr>
          <a:xfrm>
            <a:off x="8182633" y="3970100"/>
            <a:ext cx="487600" cy="4876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6" name="Google Shape;106;p13"/>
          <p:cNvSpPr txBox="1">
            <a:spLocks noGrp="1"/>
          </p:cNvSpPr>
          <p:nvPr>
            <p:ph type="title" idx="15" hasCustomPrompt="1"/>
          </p:nvPr>
        </p:nvSpPr>
        <p:spPr>
          <a:xfrm>
            <a:off x="8182633" y="1759533"/>
            <a:ext cx="487600" cy="4876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1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7" name="Google Shape;107;p13"/>
          <p:cNvSpPr txBox="1">
            <a:spLocks noGrp="1"/>
          </p:cNvSpPr>
          <p:nvPr>
            <p:ph type="subTitle" idx="16"/>
          </p:nvPr>
        </p:nvSpPr>
        <p:spPr>
          <a:xfrm>
            <a:off x="1051567" y="2465033"/>
            <a:ext cx="3074000" cy="513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108" name="Google Shape;108;p13"/>
          <p:cNvSpPr txBox="1">
            <a:spLocks noGrp="1"/>
          </p:cNvSpPr>
          <p:nvPr>
            <p:ph type="subTitle" idx="17"/>
          </p:nvPr>
        </p:nvSpPr>
        <p:spPr>
          <a:xfrm>
            <a:off x="1051567" y="4670697"/>
            <a:ext cx="3074000" cy="513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109" name="Google Shape;109;p13"/>
          <p:cNvSpPr txBox="1">
            <a:spLocks noGrp="1"/>
          </p:cNvSpPr>
          <p:nvPr>
            <p:ph type="subTitle" idx="18"/>
          </p:nvPr>
        </p:nvSpPr>
        <p:spPr>
          <a:xfrm>
            <a:off x="4558000" y="4670697"/>
            <a:ext cx="3074000" cy="513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110" name="Google Shape;110;p13"/>
          <p:cNvSpPr txBox="1">
            <a:spLocks noGrp="1"/>
          </p:cNvSpPr>
          <p:nvPr>
            <p:ph type="subTitle" idx="19"/>
          </p:nvPr>
        </p:nvSpPr>
        <p:spPr>
          <a:xfrm>
            <a:off x="4558000" y="2465033"/>
            <a:ext cx="3074000" cy="513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111" name="Google Shape;111;p13"/>
          <p:cNvSpPr txBox="1">
            <a:spLocks noGrp="1"/>
          </p:cNvSpPr>
          <p:nvPr>
            <p:ph type="subTitle" idx="20"/>
          </p:nvPr>
        </p:nvSpPr>
        <p:spPr>
          <a:xfrm>
            <a:off x="8064433" y="4670697"/>
            <a:ext cx="3074000" cy="513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112" name="Google Shape;112;p13"/>
          <p:cNvSpPr txBox="1">
            <a:spLocks noGrp="1"/>
          </p:cNvSpPr>
          <p:nvPr>
            <p:ph type="subTitle" idx="21"/>
          </p:nvPr>
        </p:nvSpPr>
        <p:spPr>
          <a:xfrm>
            <a:off x="8064433" y="2465033"/>
            <a:ext cx="3074000" cy="513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Tree>
    <p:extLst>
      <p:ext uri="{BB962C8B-B14F-4D97-AF65-F5344CB8AC3E}">
        <p14:creationId xmlns:p14="http://schemas.microsoft.com/office/powerpoint/2010/main" val="3931580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3"/>
        <p:cNvGrpSpPr/>
        <p:nvPr/>
      </p:nvGrpSpPr>
      <p:grpSpPr>
        <a:xfrm>
          <a:off x="0" y="0"/>
          <a:ext cx="0" cy="0"/>
          <a:chOff x="0" y="0"/>
          <a:chExt cx="0" cy="0"/>
        </a:xfrm>
      </p:grpSpPr>
      <p:sp>
        <p:nvSpPr>
          <p:cNvPr id="114" name="Google Shape;114;p14"/>
          <p:cNvSpPr/>
          <p:nvPr/>
        </p:nvSpPr>
        <p:spPr>
          <a:xfrm>
            <a:off x="-2834067" y="4024833"/>
            <a:ext cx="5657600" cy="5657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 name="Google Shape;115;p14"/>
          <p:cNvGrpSpPr/>
          <p:nvPr/>
        </p:nvGrpSpPr>
        <p:grpSpPr>
          <a:xfrm>
            <a:off x="969900" y="-39000"/>
            <a:ext cx="11400733" cy="6183767"/>
            <a:chOff x="727425" y="-29250"/>
            <a:chExt cx="8550550" cy="4637825"/>
          </a:xfrm>
        </p:grpSpPr>
        <p:sp>
          <p:nvSpPr>
            <p:cNvPr id="116" name="Google Shape;116;p14"/>
            <p:cNvSpPr/>
            <p:nvPr/>
          </p:nvSpPr>
          <p:spPr>
            <a:xfrm>
              <a:off x="727425" y="533550"/>
              <a:ext cx="7703400" cy="4074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17" name="Google Shape;117;p14"/>
            <p:cNvCxnSpPr/>
            <p:nvPr/>
          </p:nvCxnSpPr>
          <p:spPr>
            <a:xfrm rot="10800000">
              <a:off x="727425" y="-29250"/>
              <a:ext cx="0" cy="562800"/>
            </a:xfrm>
            <a:prstGeom prst="straightConnector1">
              <a:avLst/>
            </a:prstGeom>
            <a:noFill/>
            <a:ln w="19050" cap="flat" cmpd="sng">
              <a:solidFill>
                <a:schemeClr val="dk1"/>
              </a:solidFill>
              <a:prstDash val="solid"/>
              <a:round/>
              <a:headEnd type="none" w="med" len="med"/>
              <a:tailEnd type="none" w="med" len="med"/>
            </a:ln>
          </p:spPr>
        </p:cxnSp>
        <p:cxnSp>
          <p:nvCxnSpPr>
            <p:cNvPr id="118" name="Google Shape;118;p14"/>
            <p:cNvCxnSpPr/>
            <p:nvPr/>
          </p:nvCxnSpPr>
          <p:spPr>
            <a:xfrm>
              <a:off x="8430775" y="4608575"/>
              <a:ext cx="847200" cy="0"/>
            </a:xfrm>
            <a:prstGeom prst="straightConnector1">
              <a:avLst/>
            </a:prstGeom>
            <a:noFill/>
            <a:ln w="19050" cap="flat" cmpd="sng">
              <a:solidFill>
                <a:schemeClr val="dk1"/>
              </a:solidFill>
              <a:prstDash val="solid"/>
              <a:round/>
              <a:headEnd type="none" w="med" len="med"/>
              <a:tailEnd type="none" w="med" len="med"/>
            </a:ln>
          </p:spPr>
        </p:cxnSp>
      </p:grpSp>
      <p:sp>
        <p:nvSpPr>
          <p:cNvPr id="119" name="Google Shape;119;p14"/>
          <p:cNvSpPr txBox="1">
            <a:spLocks noGrp="1"/>
          </p:cNvSpPr>
          <p:nvPr>
            <p:ph type="title"/>
          </p:nvPr>
        </p:nvSpPr>
        <p:spPr>
          <a:xfrm>
            <a:off x="2949500" y="3286200"/>
            <a:ext cx="7885200" cy="7092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lang="en-US"/>
              <a:t>Click to edit Master title style</a:t>
            </a:r>
            <a:endParaRPr/>
          </a:p>
        </p:txBody>
      </p:sp>
      <p:sp>
        <p:nvSpPr>
          <p:cNvPr id="120" name="Google Shape;120;p14"/>
          <p:cNvSpPr txBox="1">
            <a:spLocks noGrp="1"/>
          </p:cNvSpPr>
          <p:nvPr>
            <p:ph type="subTitle" idx="1"/>
          </p:nvPr>
        </p:nvSpPr>
        <p:spPr>
          <a:xfrm>
            <a:off x="2949500" y="1117800"/>
            <a:ext cx="7885200" cy="216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333">
                <a:latin typeface="Hanken Grotesk"/>
                <a:ea typeface="Hanken Grotesk"/>
                <a:cs typeface="Hanken Grotesk"/>
                <a:sym typeface="Hanken Grotesk"/>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rPr lang="en-US"/>
              <a:t>Click to edit Master subtitle style</a:t>
            </a:r>
            <a:endParaRPr/>
          </a:p>
        </p:txBody>
      </p:sp>
    </p:spTree>
    <p:extLst>
      <p:ext uri="{BB962C8B-B14F-4D97-AF65-F5344CB8AC3E}">
        <p14:creationId xmlns:p14="http://schemas.microsoft.com/office/powerpoint/2010/main" val="2466508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1"/>
        <p:cNvGrpSpPr/>
        <p:nvPr/>
      </p:nvGrpSpPr>
      <p:grpSpPr>
        <a:xfrm>
          <a:off x="0" y="0"/>
          <a:ext cx="0" cy="0"/>
          <a:chOff x="0" y="0"/>
          <a:chExt cx="0" cy="0"/>
        </a:xfrm>
      </p:grpSpPr>
      <p:sp>
        <p:nvSpPr>
          <p:cNvPr id="122" name="Google Shape;122;p15"/>
          <p:cNvSpPr/>
          <p:nvPr/>
        </p:nvSpPr>
        <p:spPr>
          <a:xfrm>
            <a:off x="4737133"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 name="Google Shape;123;p15"/>
          <p:cNvGrpSpPr/>
          <p:nvPr/>
        </p:nvGrpSpPr>
        <p:grpSpPr>
          <a:xfrm>
            <a:off x="-67299" y="310400"/>
            <a:ext cx="11948900" cy="6246000"/>
            <a:chOff x="-50475" y="232800"/>
            <a:chExt cx="8961675" cy="4684500"/>
          </a:xfrm>
        </p:grpSpPr>
        <p:sp>
          <p:nvSpPr>
            <p:cNvPr id="124" name="Google Shape;124;p15"/>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25" name="Google Shape;125;p15"/>
            <p:cNvCxnSpPr/>
            <p:nvPr/>
          </p:nvCxnSpPr>
          <p:spPr>
            <a:xfrm rot="10800000">
              <a:off x="-50475" y="232800"/>
              <a:ext cx="309300" cy="0"/>
            </a:xfrm>
            <a:prstGeom prst="straightConnector1">
              <a:avLst/>
            </a:prstGeom>
            <a:noFill/>
            <a:ln w="19050" cap="flat" cmpd="sng">
              <a:solidFill>
                <a:schemeClr val="dk1"/>
              </a:solidFill>
              <a:prstDash val="solid"/>
              <a:round/>
              <a:headEnd type="none" w="med" len="med"/>
              <a:tailEnd type="none" w="med" len="med"/>
            </a:ln>
          </p:spPr>
        </p:cxnSp>
      </p:grpSp>
      <p:sp>
        <p:nvSpPr>
          <p:cNvPr id="126" name="Google Shape;126;p15"/>
          <p:cNvSpPr txBox="1">
            <a:spLocks noGrp="1"/>
          </p:cNvSpPr>
          <p:nvPr>
            <p:ph type="title"/>
          </p:nvPr>
        </p:nvSpPr>
        <p:spPr>
          <a:xfrm>
            <a:off x="960000" y="1605200"/>
            <a:ext cx="4264400" cy="2002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27" name="Google Shape;127;p15"/>
          <p:cNvSpPr txBox="1">
            <a:spLocks noGrp="1"/>
          </p:cNvSpPr>
          <p:nvPr>
            <p:ph type="subTitle" idx="1"/>
          </p:nvPr>
        </p:nvSpPr>
        <p:spPr>
          <a:xfrm>
            <a:off x="960000" y="3608083"/>
            <a:ext cx="4264400" cy="19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28" name="Google Shape;128;p15"/>
          <p:cNvSpPr>
            <a:spLocks noGrp="1"/>
          </p:cNvSpPr>
          <p:nvPr>
            <p:ph type="pic" idx="2"/>
          </p:nvPr>
        </p:nvSpPr>
        <p:spPr>
          <a:xfrm>
            <a:off x="5992067" y="0"/>
            <a:ext cx="6200000" cy="6858000"/>
          </a:xfrm>
          <a:prstGeom prst="rect">
            <a:avLst/>
          </a:prstGeom>
          <a:noFill/>
          <a:ln w="19050" cap="flat" cmpd="sng">
            <a:solidFill>
              <a:schemeClr val="dk1"/>
            </a:solidFill>
            <a:prstDash val="solid"/>
            <a:round/>
            <a:headEnd type="none" w="sm" len="sm"/>
            <a:tailEnd type="none" w="sm" len="sm"/>
          </a:ln>
        </p:spPr>
      </p:sp>
    </p:spTree>
    <p:extLst>
      <p:ext uri="{BB962C8B-B14F-4D97-AF65-F5344CB8AC3E}">
        <p14:creationId xmlns:p14="http://schemas.microsoft.com/office/powerpoint/2010/main" val="3719221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9"/>
        <p:cNvGrpSpPr/>
        <p:nvPr/>
      </p:nvGrpSpPr>
      <p:grpSpPr>
        <a:xfrm>
          <a:off x="0" y="0"/>
          <a:ext cx="0" cy="0"/>
          <a:chOff x="0" y="0"/>
          <a:chExt cx="0" cy="0"/>
        </a:xfrm>
      </p:grpSpPr>
      <p:sp>
        <p:nvSpPr>
          <p:cNvPr id="130" name="Google Shape;130;p16"/>
          <p:cNvSpPr/>
          <p:nvPr/>
        </p:nvSpPr>
        <p:spPr>
          <a:xfrm>
            <a:off x="-1230667" y="-1260700"/>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 name="Google Shape;131;p16"/>
          <p:cNvGrpSpPr/>
          <p:nvPr/>
        </p:nvGrpSpPr>
        <p:grpSpPr>
          <a:xfrm>
            <a:off x="-25399" y="310400"/>
            <a:ext cx="12235033" cy="6246000"/>
            <a:chOff x="-19050" y="232800"/>
            <a:chExt cx="9176275" cy="4684500"/>
          </a:xfrm>
        </p:grpSpPr>
        <p:sp>
          <p:nvSpPr>
            <p:cNvPr id="132" name="Google Shape;132;p16"/>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33" name="Google Shape;133;p16"/>
            <p:cNvCxnSpPr/>
            <p:nvPr/>
          </p:nvCxnSpPr>
          <p:spPr>
            <a:xfrm rot="10800000">
              <a:off x="-19050" y="2328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134" name="Google Shape;134;p16"/>
            <p:cNvCxnSpPr/>
            <p:nvPr/>
          </p:nvCxnSpPr>
          <p:spPr>
            <a:xfrm>
              <a:off x="8917525" y="4917300"/>
              <a:ext cx="239700" cy="0"/>
            </a:xfrm>
            <a:prstGeom prst="straightConnector1">
              <a:avLst/>
            </a:prstGeom>
            <a:noFill/>
            <a:ln w="19050" cap="flat" cmpd="sng">
              <a:solidFill>
                <a:schemeClr val="dk1"/>
              </a:solidFill>
              <a:prstDash val="solid"/>
              <a:round/>
              <a:headEnd type="none" w="med" len="med"/>
              <a:tailEnd type="none" w="med" len="med"/>
            </a:ln>
          </p:spPr>
        </p:cxnSp>
      </p:grpSp>
      <p:sp>
        <p:nvSpPr>
          <p:cNvPr id="135" name="Google Shape;135;p16"/>
          <p:cNvSpPr txBox="1">
            <a:spLocks noGrp="1"/>
          </p:cNvSpPr>
          <p:nvPr>
            <p:ph type="title"/>
          </p:nvPr>
        </p:nvSpPr>
        <p:spPr>
          <a:xfrm>
            <a:off x="1171833" y="2044167"/>
            <a:ext cx="4033200" cy="856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36" name="Google Shape;136;p16"/>
          <p:cNvSpPr txBox="1">
            <a:spLocks noGrp="1"/>
          </p:cNvSpPr>
          <p:nvPr>
            <p:ph type="subTitle" idx="1"/>
          </p:nvPr>
        </p:nvSpPr>
        <p:spPr>
          <a:xfrm>
            <a:off x="1171833" y="2900400"/>
            <a:ext cx="4033200" cy="16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4092110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7"/>
        <p:cNvGrpSpPr/>
        <p:nvPr/>
      </p:nvGrpSpPr>
      <p:grpSpPr>
        <a:xfrm>
          <a:off x="0" y="0"/>
          <a:ext cx="0" cy="0"/>
          <a:chOff x="0" y="0"/>
          <a:chExt cx="0" cy="0"/>
        </a:xfrm>
      </p:grpSpPr>
      <p:sp>
        <p:nvSpPr>
          <p:cNvPr id="138" name="Google Shape;138;p17"/>
          <p:cNvSpPr/>
          <p:nvPr/>
        </p:nvSpPr>
        <p:spPr>
          <a:xfrm>
            <a:off x="10987533"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17"/>
          <p:cNvGrpSpPr/>
          <p:nvPr/>
        </p:nvGrpSpPr>
        <p:grpSpPr>
          <a:xfrm>
            <a:off x="309600" y="310401"/>
            <a:ext cx="11917200" cy="6577167"/>
            <a:chOff x="232200" y="232800"/>
            <a:chExt cx="8937900" cy="4932875"/>
          </a:xfrm>
        </p:grpSpPr>
        <p:sp>
          <p:nvSpPr>
            <p:cNvPr id="140" name="Google Shape;140;p17"/>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41" name="Google Shape;141;p17"/>
            <p:cNvCxnSpPr/>
            <p:nvPr/>
          </p:nvCxnSpPr>
          <p:spPr>
            <a:xfrm rot="10800000">
              <a:off x="8911200" y="2328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7"/>
            <p:cNvCxnSpPr/>
            <p:nvPr/>
          </p:nvCxnSpPr>
          <p:spPr>
            <a:xfrm>
              <a:off x="233525" y="4913075"/>
              <a:ext cx="0" cy="252600"/>
            </a:xfrm>
            <a:prstGeom prst="straightConnector1">
              <a:avLst/>
            </a:prstGeom>
            <a:noFill/>
            <a:ln w="19050" cap="flat" cmpd="sng">
              <a:solidFill>
                <a:schemeClr val="dk1"/>
              </a:solidFill>
              <a:prstDash val="solid"/>
              <a:round/>
              <a:headEnd type="none" w="med" len="med"/>
              <a:tailEnd type="none" w="med" len="med"/>
            </a:ln>
          </p:spPr>
        </p:cxnSp>
      </p:grpSp>
      <p:sp>
        <p:nvSpPr>
          <p:cNvPr id="143" name="Google Shape;143;p17"/>
          <p:cNvSpPr txBox="1">
            <a:spLocks noGrp="1"/>
          </p:cNvSpPr>
          <p:nvPr>
            <p:ph type="title"/>
          </p:nvPr>
        </p:nvSpPr>
        <p:spPr>
          <a:xfrm>
            <a:off x="963168" y="593367"/>
            <a:ext cx="10278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733"/>
            </a:lvl1pPr>
            <a:lvl2pPr lvl="1">
              <a:spcBef>
                <a:spcPts val="0"/>
              </a:spcBef>
              <a:spcAft>
                <a:spcPts val="0"/>
              </a:spcAft>
              <a:buSzPts val="3000"/>
              <a:buNone/>
              <a:defRPr>
                <a:latin typeface="Lato"/>
                <a:ea typeface="Lato"/>
                <a:cs typeface="Lato"/>
                <a:sym typeface="Lato"/>
              </a:defRPr>
            </a:lvl2pPr>
            <a:lvl3pPr lvl="2">
              <a:spcBef>
                <a:spcPts val="0"/>
              </a:spcBef>
              <a:spcAft>
                <a:spcPts val="0"/>
              </a:spcAft>
              <a:buSzPts val="3000"/>
              <a:buNone/>
              <a:defRPr>
                <a:latin typeface="Lato"/>
                <a:ea typeface="Lato"/>
                <a:cs typeface="Lato"/>
                <a:sym typeface="Lato"/>
              </a:defRPr>
            </a:lvl3pPr>
            <a:lvl4pPr lvl="3">
              <a:spcBef>
                <a:spcPts val="0"/>
              </a:spcBef>
              <a:spcAft>
                <a:spcPts val="0"/>
              </a:spcAft>
              <a:buSzPts val="3000"/>
              <a:buNone/>
              <a:defRPr>
                <a:latin typeface="Lato"/>
                <a:ea typeface="Lato"/>
                <a:cs typeface="Lato"/>
                <a:sym typeface="Lato"/>
              </a:defRPr>
            </a:lvl4pPr>
            <a:lvl5pPr lvl="4">
              <a:spcBef>
                <a:spcPts val="0"/>
              </a:spcBef>
              <a:spcAft>
                <a:spcPts val="0"/>
              </a:spcAft>
              <a:buSzPts val="3000"/>
              <a:buNone/>
              <a:defRPr>
                <a:latin typeface="Lato"/>
                <a:ea typeface="Lato"/>
                <a:cs typeface="Lato"/>
                <a:sym typeface="Lato"/>
              </a:defRPr>
            </a:lvl5pPr>
            <a:lvl6pPr lvl="5">
              <a:spcBef>
                <a:spcPts val="0"/>
              </a:spcBef>
              <a:spcAft>
                <a:spcPts val="0"/>
              </a:spcAft>
              <a:buSzPts val="3000"/>
              <a:buNone/>
              <a:defRPr>
                <a:latin typeface="Lato"/>
                <a:ea typeface="Lato"/>
                <a:cs typeface="Lato"/>
                <a:sym typeface="Lato"/>
              </a:defRPr>
            </a:lvl6pPr>
            <a:lvl7pPr lvl="6">
              <a:spcBef>
                <a:spcPts val="0"/>
              </a:spcBef>
              <a:spcAft>
                <a:spcPts val="0"/>
              </a:spcAft>
              <a:buSzPts val="3000"/>
              <a:buNone/>
              <a:defRPr>
                <a:latin typeface="Lato"/>
                <a:ea typeface="Lato"/>
                <a:cs typeface="Lato"/>
                <a:sym typeface="Lato"/>
              </a:defRPr>
            </a:lvl7pPr>
            <a:lvl8pPr lvl="7">
              <a:spcBef>
                <a:spcPts val="0"/>
              </a:spcBef>
              <a:spcAft>
                <a:spcPts val="0"/>
              </a:spcAft>
              <a:buSzPts val="3000"/>
              <a:buNone/>
              <a:defRPr>
                <a:latin typeface="Lato"/>
                <a:ea typeface="Lato"/>
                <a:cs typeface="Lato"/>
                <a:sym typeface="Lato"/>
              </a:defRPr>
            </a:lvl8pPr>
            <a:lvl9pPr lvl="8">
              <a:spcBef>
                <a:spcPts val="0"/>
              </a:spcBef>
              <a:spcAft>
                <a:spcPts val="0"/>
              </a:spcAft>
              <a:buSzPts val="3000"/>
              <a:buNone/>
              <a:defRPr>
                <a:latin typeface="Lato"/>
                <a:ea typeface="Lato"/>
                <a:cs typeface="Lato"/>
                <a:sym typeface="Lato"/>
              </a:defRPr>
            </a:lvl9pPr>
          </a:lstStyle>
          <a:p>
            <a:r>
              <a:rPr lang="en-US"/>
              <a:t>Click to edit Master title style</a:t>
            </a:r>
            <a:endParaRPr/>
          </a:p>
        </p:txBody>
      </p:sp>
      <p:sp>
        <p:nvSpPr>
          <p:cNvPr id="144" name="Google Shape;144;p17"/>
          <p:cNvSpPr txBox="1">
            <a:spLocks noGrp="1"/>
          </p:cNvSpPr>
          <p:nvPr>
            <p:ph type="subTitle" idx="1"/>
          </p:nvPr>
        </p:nvSpPr>
        <p:spPr>
          <a:xfrm>
            <a:off x="951000" y="1356967"/>
            <a:ext cx="10290000" cy="1186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r>
              <a:rPr lang="en-US"/>
              <a:t>Click to edit Master subtitle style</a:t>
            </a:r>
            <a:endParaRPr/>
          </a:p>
        </p:txBody>
      </p:sp>
    </p:spTree>
    <p:extLst>
      <p:ext uri="{BB962C8B-B14F-4D97-AF65-F5344CB8AC3E}">
        <p14:creationId xmlns:p14="http://schemas.microsoft.com/office/powerpoint/2010/main" val="3140262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45"/>
        <p:cNvGrpSpPr/>
        <p:nvPr/>
      </p:nvGrpSpPr>
      <p:grpSpPr>
        <a:xfrm>
          <a:off x="0" y="0"/>
          <a:ext cx="0" cy="0"/>
          <a:chOff x="0" y="0"/>
          <a:chExt cx="0" cy="0"/>
        </a:xfrm>
      </p:grpSpPr>
      <p:sp>
        <p:nvSpPr>
          <p:cNvPr id="146" name="Google Shape;146;p18"/>
          <p:cNvSpPr/>
          <p:nvPr/>
        </p:nvSpPr>
        <p:spPr>
          <a:xfrm>
            <a:off x="9425967" y="4376967"/>
            <a:ext cx="4935600" cy="4935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 name="Google Shape;147;p18"/>
          <p:cNvGrpSpPr/>
          <p:nvPr/>
        </p:nvGrpSpPr>
        <p:grpSpPr>
          <a:xfrm>
            <a:off x="-25400" y="310400"/>
            <a:ext cx="11907000" cy="6823000"/>
            <a:chOff x="-19050" y="232800"/>
            <a:chExt cx="8930250" cy="5117250"/>
          </a:xfrm>
        </p:grpSpPr>
        <p:sp>
          <p:nvSpPr>
            <p:cNvPr id="148" name="Google Shape;148;p18"/>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49" name="Google Shape;149;p18"/>
            <p:cNvCxnSpPr/>
            <p:nvPr/>
          </p:nvCxnSpPr>
          <p:spPr>
            <a:xfrm rot="10800000">
              <a:off x="-19050" y="2328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150" name="Google Shape;150;p18"/>
            <p:cNvCxnSpPr/>
            <p:nvPr/>
          </p:nvCxnSpPr>
          <p:spPr>
            <a:xfrm rot="10800000">
              <a:off x="8911200" y="4917150"/>
              <a:ext cx="0" cy="432900"/>
            </a:xfrm>
            <a:prstGeom prst="straightConnector1">
              <a:avLst/>
            </a:prstGeom>
            <a:noFill/>
            <a:ln w="19050" cap="flat" cmpd="sng">
              <a:solidFill>
                <a:schemeClr val="dk1"/>
              </a:solidFill>
              <a:prstDash val="solid"/>
              <a:round/>
              <a:headEnd type="none" w="med" len="med"/>
              <a:tailEnd type="none" w="med" len="med"/>
            </a:ln>
          </p:spPr>
        </p:cxnSp>
      </p:grpSp>
      <p:sp>
        <p:nvSpPr>
          <p:cNvPr id="151" name="Google Shape;151;p18"/>
          <p:cNvSpPr txBox="1">
            <a:spLocks noGrp="1"/>
          </p:cNvSpPr>
          <p:nvPr>
            <p:ph type="title"/>
          </p:nvPr>
        </p:nvSpPr>
        <p:spPr>
          <a:xfrm>
            <a:off x="963101" y="593367"/>
            <a:ext cx="1027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a:r>
              <a:rPr lang="en-US"/>
              <a:t>Click to edit Master title style</a:t>
            </a:r>
            <a:endParaRPr/>
          </a:p>
        </p:txBody>
      </p:sp>
      <p:sp>
        <p:nvSpPr>
          <p:cNvPr id="152" name="Google Shape;152;p18"/>
          <p:cNvSpPr txBox="1">
            <a:spLocks noGrp="1"/>
          </p:cNvSpPr>
          <p:nvPr>
            <p:ph type="subTitle" idx="1"/>
          </p:nvPr>
        </p:nvSpPr>
        <p:spPr>
          <a:xfrm>
            <a:off x="950900" y="1895367"/>
            <a:ext cx="7927200" cy="34676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r>
              <a:rPr lang="en-US"/>
              <a:t>Click to edit Master subtitle style</a:t>
            </a:r>
            <a:endParaRPr/>
          </a:p>
        </p:txBody>
      </p:sp>
    </p:spTree>
    <p:extLst>
      <p:ext uri="{BB962C8B-B14F-4D97-AF65-F5344CB8AC3E}">
        <p14:creationId xmlns:p14="http://schemas.microsoft.com/office/powerpoint/2010/main" val="207789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
        <p:cNvGrpSpPr/>
        <p:nvPr/>
      </p:nvGrpSpPr>
      <p:grpSpPr>
        <a:xfrm>
          <a:off x="0" y="0"/>
          <a:ext cx="0" cy="0"/>
          <a:chOff x="0" y="0"/>
          <a:chExt cx="0" cy="0"/>
        </a:xfrm>
      </p:grpSpPr>
      <p:sp>
        <p:nvSpPr>
          <p:cNvPr id="154" name="Google Shape;154;p19"/>
          <p:cNvSpPr/>
          <p:nvPr/>
        </p:nvSpPr>
        <p:spPr>
          <a:xfrm>
            <a:off x="10987533"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 name="Google Shape;155;p19"/>
          <p:cNvGrpSpPr/>
          <p:nvPr/>
        </p:nvGrpSpPr>
        <p:grpSpPr>
          <a:xfrm>
            <a:off x="309600" y="310400"/>
            <a:ext cx="11984400" cy="6666800"/>
            <a:chOff x="232200" y="232800"/>
            <a:chExt cx="8988300" cy="5000100"/>
          </a:xfrm>
        </p:grpSpPr>
        <p:sp>
          <p:nvSpPr>
            <p:cNvPr id="156" name="Google Shape;156;p19"/>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57" name="Google Shape;157;p19"/>
            <p:cNvCxnSpPr/>
            <p:nvPr/>
          </p:nvCxnSpPr>
          <p:spPr>
            <a:xfrm rot="10800000">
              <a:off x="8911200" y="232800"/>
              <a:ext cx="309300" cy="0"/>
            </a:xfrm>
            <a:prstGeom prst="straightConnector1">
              <a:avLst/>
            </a:prstGeom>
            <a:noFill/>
            <a:ln w="19050" cap="flat" cmpd="sng">
              <a:solidFill>
                <a:schemeClr val="dk1"/>
              </a:solidFill>
              <a:prstDash val="solid"/>
              <a:round/>
              <a:headEnd type="none" w="med" len="med"/>
              <a:tailEnd type="none" w="med" len="med"/>
            </a:ln>
          </p:spPr>
        </p:cxnSp>
        <p:cxnSp>
          <p:nvCxnSpPr>
            <p:cNvPr id="158" name="Google Shape;158;p19"/>
            <p:cNvCxnSpPr/>
            <p:nvPr/>
          </p:nvCxnSpPr>
          <p:spPr>
            <a:xfrm>
              <a:off x="233525" y="4917300"/>
              <a:ext cx="0" cy="315600"/>
            </a:xfrm>
            <a:prstGeom prst="straightConnector1">
              <a:avLst/>
            </a:prstGeom>
            <a:noFill/>
            <a:ln w="19050" cap="flat" cmpd="sng">
              <a:solidFill>
                <a:schemeClr val="dk1"/>
              </a:solidFill>
              <a:prstDash val="solid"/>
              <a:round/>
              <a:headEnd type="none" w="med" len="med"/>
              <a:tailEnd type="none" w="med" len="med"/>
            </a:ln>
          </p:spPr>
        </p:cxnSp>
      </p:grpSp>
      <p:sp>
        <p:nvSpPr>
          <p:cNvPr id="159" name="Google Shape;15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60" name="Google Shape;160;p19"/>
          <p:cNvSpPr txBox="1">
            <a:spLocks noGrp="1"/>
          </p:cNvSpPr>
          <p:nvPr>
            <p:ph type="subTitle" idx="1"/>
          </p:nvPr>
        </p:nvSpPr>
        <p:spPr>
          <a:xfrm>
            <a:off x="1303735" y="3352300"/>
            <a:ext cx="2990000" cy="1326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161" name="Google Shape;161;p19"/>
          <p:cNvSpPr txBox="1">
            <a:spLocks noGrp="1"/>
          </p:cNvSpPr>
          <p:nvPr>
            <p:ph type="subTitle" idx="2"/>
          </p:nvPr>
        </p:nvSpPr>
        <p:spPr>
          <a:xfrm>
            <a:off x="4600997" y="3352300"/>
            <a:ext cx="2990000" cy="1326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162" name="Google Shape;162;p19"/>
          <p:cNvSpPr txBox="1">
            <a:spLocks noGrp="1"/>
          </p:cNvSpPr>
          <p:nvPr>
            <p:ph type="subTitle" idx="3"/>
          </p:nvPr>
        </p:nvSpPr>
        <p:spPr>
          <a:xfrm>
            <a:off x="7898264" y="3352300"/>
            <a:ext cx="2990000" cy="1326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163" name="Google Shape;163;p19"/>
          <p:cNvSpPr txBox="1">
            <a:spLocks noGrp="1"/>
          </p:cNvSpPr>
          <p:nvPr>
            <p:ph type="subTitle" idx="4"/>
          </p:nvPr>
        </p:nvSpPr>
        <p:spPr>
          <a:xfrm>
            <a:off x="1303737" y="3047500"/>
            <a:ext cx="2990000" cy="48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Figtree Black"/>
              <a:buNone/>
              <a:defRPr sz="2533">
                <a:latin typeface="Figtree Black"/>
                <a:ea typeface="Figtree Black"/>
                <a:cs typeface="Figtree Black"/>
                <a:sym typeface="Figtree Black"/>
              </a:defRPr>
            </a:lvl1pPr>
            <a:lvl2pPr lvl="1"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2pPr>
            <a:lvl3pPr lvl="2"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3pPr>
            <a:lvl4pPr lvl="3"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4pPr>
            <a:lvl5pPr lvl="4"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5pPr>
            <a:lvl6pPr lvl="5"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6pPr>
            <a:lvl7pPr lvl="6"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7pPr>
            <a:lvl8pPr lvl="7"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8pPr>
            <a:lvl9pPr lvl="8"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9pPr>
          </a:lstStyle>
          <a:p>
            <a:r>
              <a:rPr lang="en-US"/>
              <a:t>Click to edit Master subtitle style</a:t>
            </a:r>
            <a:endParaRPr/>
          </a:p>
        </p:txBody>
      </p:sp>
      <p:sp>
        <p:nvSpPr>
          <p:cNvPr id="164" name="Google Shape;164;p19"/>
          <p:cNvSpPr txBox="1">
            <a:spLocks noGrp="1"/>
          </p:cNvSpPr>
          <p:nvPr>
            <p:ph type="subTitle" idx="5"/>
          </p:nvPr>
        </p:nvSpPr>
        <p:spPr>
          <a:xfrm>
            <a:off x="4600996" y="3047500"/>
            <a:ext cx="2990000" cy="48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Figtree Black"/>
              <a:buNone/>
              <a:defRPr sz="2533">
                <a:latin typeface="Figtree Black"/>
                <a:ea typeface="Figtree Black"/>
                <a:cs typeface="Figtree Black"/>
                <a:sym typeface="Figtree Black"/>
              </a:defRPr>
            </a:lvl1pPr>
            <a:lvl2pPr lvl="1"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2pPr>
            <a:lvl3pPr lvl="2"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3pPr>
            <a:lvl4pPr lvl="3"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4pPr>
            <a:lvl5pPr lvl="4"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5pPr>
            <a:lvl6pPr lvl="5"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6pPr>
            <a:lvl7pPr lvl="6"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7pPr>
            <a:lvl8pPr lvl="7"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8pPr>
            <a:lvl9pPr lvl="8"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9pPr>
          </a:lstStyle>
          <a:p>
            <a:r>
              <a:rPr lang="en-US"/>
              <a:t>Click to edit Master subtitle style</a:t>
            </a:r>
            <a:endParaRPr/>
          </a:p>
        </p:txBody>
      </p:sp>
      <p:sp>
        <p:nvSpPr>
          <p:cNvPr id="165" name="Google Shape;165;p19"/>
          <p:cNvSpPr txBox="1">
            <a:spLocks noGrp="1"/>
          </p:cNvSpPr>
          <p:nvPr>
            <p:ph type="subTitle" idx="6"/>
          </p:nvPr>
        </p:nvSpPr>
        <p:spPr>
          <a:xfrm>
            <a:off x="7898263" y="3047500"/>
            <a:ext cx="2990000" cy="48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600"/>
              <a:buFont typeface="Figtree Black"/>
              <a:buNone/>
              <a:defRPr sz="2533">
                <a:latin typeface="Figtree Black"/>
                <a:ea typeface="Figtree Black"/>
                <a:cs typeface="Figtree Black"/>
                <a:sym typeface="Figtree Black"/>
              </a:defRPr>
            </a:lvl1pPr>
            <a:lvl2pPr lvl="1"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2pPr>
            <a:lvl3pPr lvl="2"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3pPr>
            <a:lvl4pPr lvl="3"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4pPr>
            <a:lvl5pPr lvl="4"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5pPr>
            <a:lvl6pPr lvl="5"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6pPr>
            <a:lvl7pPr lvl="6"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7pPr>
            <a:lvl8pPr lvl="7"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8pPr>
            <a:lvl9pPr lvl="8" algn="ctr"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9pPr>
          </a:lstStyle>
          <a:p>
            <a:r>
              <a:rPr lang="en-US"/>
              <a:t>Click to edit Master subtitle style</a:t>
            </a:r>
            <a:endParaRPr/>
          </a:p>
        </p:txBody>
      </p:sp>
    </p:spTree>
    <p:extLst>
      <p:ext uri="{BB962C8B-B14F-4D97-AF65-F5344CB8AC3E}">
        <p14:creationId xmlns:p14="http://schemas.microsoft.com/office/powerpoint/2010/main" val="1367715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66"/>
        <p:cNvGrpSpPr/>
        <p:nvPr/>
      </p:nvGrpSpPr>
      <p:grpSpPr>
        <a:xfrm>
          <a:off x="0" y="0"/>
          <a:ext cx="0" cy="0"/>
          <a:chOff x="0" y="0"/>
          <a:chExt cx="0" cy="0"/>
        </a:xfrm>
      </p:grpSpPr>
      <p:sp>
        <p:nvSpPr>
          <p:cNvPr id="167" name="Google Shape;167;p20"/>
          <p:cNvSpPr/>
          <p:nvPr/>
        </p:nvSpPr>
        <p:spPr>
          <a:xfrm>
            <a:off x="10855967" y="-1182100"/>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20"/>
          <p:cNvGrpSpPr/>
          <p:nvPr/>
        </p:nvGrpSpPr>
        <p:grpSpPr>
          <a:xfrm>
            <a:off x="-967" y="1955901"/>
            <a:ext cx="1253200" cy="3102500"/>
            <a:chOff x="-725" y="1466925"/>
            <a:chExt cx="939900" cy="2326875"/>
          </a:xfrm>
        </p:grpSpPr>
        <p:cxnSp>
          <p:nvCxnSpPr>
            <p:cNvPr id="169" name="Google Shape;169;p20"/>
            <p:cNvCxnSpPr/>
            <p:nvPr/>
          </p:nvCxnSpPr>
          <p:spPr>
            <a:xfrm>
              <a:off x="-725" y="1466925"/>
              <a:ext cx="939900" cy="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20"/>
            <p:cNvCxnSpPr/>
            <p:nvPr/>
          </p:nvCxnSpPr>
          <p:spPr>
            <a:xfrm>
              <a:off x="-725" y="2668450"/>
              <a:ext cx="939900" cy="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20"/>
            <p:cNvCxnSpPr/>
            <p:nvPr/>
          </p:nvCxnSpPr>
          <p:spPr>
            <a:xfrm>
              <a:off x="-725" y="3793800"/>
              <a:ext cx="939900" cy="0"/>
            </a:xfrm>
            <a:prstGeom prst="straightConnector1">
              <a:avLst/>
            </a:prstGeom>
            <a:noFill/>
            <a:ln w="19050" cap="flat" cmpd="sng">
              <a:solidFill>
                <a:schemeClr val="dk1"/>
              </a:solidFill>
              <a:prstDash val="solid"/>
              <a:round/>
              <a:headEnd type="none" w="med" len="med"/>
              <a:tailEnd type="none" w="med" len="med"/>
            </a:ln>
          </p:spPr>
        </p:cxnSp>
      </p:grpSp>
      <p:grpSp>
        <p:nvGrpSpPr>
          <p:cNvPr id="172" name="Google Shape;172;p20"/>
          <p:cNvGrpSpPr/>
          <p:nvPr/>
        </p:nvGrpSpPr>
        <p:grpSpPr>
          <a:xfrm>
            <a:off x="309600" y="310400"/>
            <a:ext cx="11984400" cy="6666800"/>
            <a:chOff x="232200" y="232800"/>
            <a:chExt cx="8988300" cy="5000100"/>
          </a:xfrm>
        </p:grpSpPr>
        <p:sp>
          <p:nvSpPr>
            <p:cNvPr id="173" name="Google Shape;173;p20"/>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74" name="Google Shape;174;p20"/>
            <p:cNvCxnSpPr/>
            <p:nvPr/>
          </p:nvCxnSpPr>
          <p:spPr>
            <a:xfrm rot="10800000">
              <a:off x="8911200" y="232800"/>
              <a:ext cx="309300" cy="0"/>
            </a:xfrm>
            <a:prstGeom prst="straightConnector1">
              <a:avLst/>
            </a:prstGeom>
            <a:noFill/>
            <a:ln w="19050" cap="flat" cmpd="sng">
              <a:solidFill>
                <a:schemeClr val="dk1"/>
              </a:solidFill>
              <a:prstDash val="solid"/>
              <a:round/>
              <a:headEnd type="none" w="med" len="med"/>
              <a:tailEnd type="none" w="med" len="med"/>
            </a:ln>
          </p:spPr>
        </p:cxnSp>
        <p:cxnSp>
          <p:nvCxnSpPr>
            <p:cNvPr id="175" name="Google Shape;175;p20"/>
            <p:cNvCxnSpPr/>
            <p:nvPr/>
          </p:nvCxnSpPr>
          <p:spPr>
            <a:xfrm>
              <a:off x="233525" y="4917300"/>
              <a:ext cx="0" cy="315600"/>
            </a:xfrm>
            <a:prstGeom prst="straightConnector1">
              <a:avLst/>
            </a:prstGeom>
            <a:noFill/>
            <a:ln w="19050" cap="flat" cmpd="sng">
              <a:solidFill>
                <a:schemeClr val="dk1"/>
              </a:solidFill>
              <a:prstDash val="solid"/>
              <a:round/>
              <a:headEnd type="none" w="med" len="med"/>
              <a:tailEnd type="none" w="med" len="med"/>
            </a:ln>
          </p:spPr>
        </p:cxnSp>
      </p:grpSp>
      <p:sp>
        <p:nvSpPr>
          <p:cNvPr id="176" name="Google Shape;176;p20"/>
          <p:cNvSpPr txBox="1">
            <a:spLocks noGrp="1"/>
          </p:cNvSpPr>
          <p:nvPr>
            <p:ph type="title"/>
          </p:nvPr>
        </p:nvSpPr>
        <p:spPr>
          <a:xfrm>
            <a:off x="950967"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77" name="Google Shape;177;p20"/>
          <p:cNvSpPr txBox="1">
            <a:spLocks noGrp="1"/>
          </p:cNvSpPr>
          <p:nvPr>
            <p:ph type="subTitle" idx="1"/>
          </p:nvPr>
        </p:nvSpPr>
        <p:spPr>
          <a:xfrm>
            <a:off x="2308067" y="2187427"/>
            <a:ext cx="8817600" cy="70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en-US"/>
              <a:t>Click to edit Master subtitle style</a:t>
            </a:r>
            <a:endParaRPr/>
          </a:p>
        </p:txBody>
      </p:sp>
      <p:sp>
        <p:nvSpPr>
          <p:cNvPr id="178" name="Google Shape;178;p20"/>
          <p:cNvSpPr txBox="1">
            <a:spLocks noGrp="1"/>
          </p:cNvSpPr>
          <p:nvPr>
            <p:ph type="subTitle" idx="2"/>
          </p:nvPr>
        </p:nvSpPr>
        <p:spPr>
          <a:xfrm>
            <a:off x="2308067" y="3733813"/>
            <a:ext cx="8817600" cy="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en-US"/>
              <a:t>Click to edit Master subtitle style</a:t>
            </a:r>
            <a:endParaRPr/>
          </a:p>
        </p:txBody>
      </p:sp>
      <p:sp>
        <p:nvSpPr>
          <p:cNvPr id="179" name="Google Shape;179;p20"/>
          <p:cNvSpPr txBox="1">
            <a:spLocks noGrp="1"/>
          </p:cNvSpPr>
          <p:nvPr>
            <p:ph type="subTitle" idx="3"/>
          </p:nvPr>
        </p:nvSpPr>
        <p:spPr>
          <a:xfrm>
            <a:off x="2308067" y="5276600"/>
            <a:ext cx="8817600" cy="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en-US"/>
              <a:t>Click to edit Master subtitle style</a:t>
            </a:r>
            <a:endParaRPr/>
          </a:p>
        </p:txBody>
      </p:sp>
      <p:sp>
        <p:nvSpPr>
          <p:cNvPr id="180" name="Google Shape;180;p20"/>
          <p:cNvSpPr txBox="1">
            <a:spLocks noGrp="1"/>
          </p:cNvSpPr>
          <p:nvPr>
            <p:ph type="subTitle" idx="4"/>
          </p:nvPr>
        </p:nvSpPr>
        <p:spPr>
          <a:xfrm>
            <a:off x="2308067" y="1655033"/>
            <a:ext cx="8817600" cy="707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533">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181" name="Google Shape;181;p20"/>
          <p:cNvSpPr txBox="1">
            <a:spLocks noGrp="1"/>
          </p:cNvSpPr>
          <p:nvPr>
            <p:ph type="subTitle" idx="5"/>
          </p:nvPr>
        </p:nvSpPr>
        <p:spPr>
          <a:xfrm>
            <a:off x="2308067" y="3193867"/>
            <a:ext cx="88176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igtree Black"/>
              <a:buNone/>
              <a:defRPr sz="2533">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182" name="Google Shape;182;p20"/>
          <p:cNvSpPr txBox="1">
            <a:spLocks noGrp="1"/>
          </p:cNvSpPr>
          <p:nvPr>
            <p:ph type="subTitle" idx="6"/>
          </p:nvPr>
        </p:nvSpPr>
        <p:spPr>
          <a:xfrm>
            <a:off x="2308067" y="4729101"/>
            <a:ext cx="88176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igtree Black"/>
              <a:buNone/>
              <a:defRPr sz="2533">
                <a:latin typeface="Figtree Black"/>
                <a:ea typeface="Figtree Black"/>
                <a:cs typeface="Figtree Black"/>
                <a:sym typeface="Figtree Black"/>
              </a:defRPr>
            </a:lvl1pPr>
            <a:lvl2pPr lvl="1"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Tree>
    <p:extLst>
      <p:ext uri="{BB962C8B-B14F-4D97-AF65-F5344CB8AC3E}">
        <p14:creationId xmlns:p14="http://schemas.microsoft.com/office/powerpoint/2010/main" val="19027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p:nvPr/>
        </p:nvSpPr>
        <p:spPr>
          <a:xfrm>
            <a:off x="8578300" y="0"/>
            <a:ext cx="6858000" cy="685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 name="Google Shape;18;p3"/>
          <p:cNvGrpSpPr/>
          <p:nvPr/>
        </p:nvGrpSpPr>
        <p:grpSpPr>
          <a:xfrm>
            <a:off x="950967" y="-83400"/>
            <a:ext cx="10290400" cy="6946800"/>
            <a:chOff x="713225" y="-62550"/>
            <a:chExt cx="7717800" cy="5210100"/>
          </a:xfrm>
        </p:grpSpPr>
        <p:sp>
          <p:nvSpPr>
            <p:cNvPr id="19" name="Google Shape;19;p3"/>
            <p:cNvSpPr/>
            <p:nvPr/>
          </p:nvSpPr>
          <p:spPr>
            <a:xfrm>
              <a:off x="713225" y="533550"/>
              <a:ext cx="7717800" cy="4074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0" name="Google Shape;20;p3"/>
            <p:cNvCxnSpPr/>
            <p:nvPr/>
          </p:nvCxnSpPr>
          <p:spPr>
            <a:xfrm rot="10800000">
              <a:off x="713225" y="-62550"/>
              <a:ext cx="0" cy="59610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3"/>
            <p:cNvCxnSpPr/>
            <p:nvPr/>
          </p:nvCxnSpPr>
          <p:spPr>
            <a:xfrm>
              <a:off x="8430775" y="4608450"/>
              <a:ext cx="0" cy="539100"/>
            </a:xfrm>
            <a:prstGeom prst="straightConnector1">
              <a:avLst/>
            </a:prstGeom>
            <a:noFill/>
            <a:ln w="19050" cap="flat" cmpd="sng">
              <a:solidFill>
                <a:schemeClr val="dk1"/>
              </a:solidFill>
              <a:prstDash val="solid"/>
              <a:round/>
              <a:headEnd type="none" w="med" len="med"/>
              <a:tailEnd type="none" w="med" len="med"/>
            </a:ln>
          </p:spPr>
        </p:cxnSp>
      </p:grpSp>
      <p:sp>
        <p:nvSpPr>
          <p:cNvPr id="22" name="Google Shape;22;p3"/>
          <p:cNvSpPr txBox="1">
            <a:spLocks noGrp="1"/>
          </p:cNvSpPr>
          <p:nvPr>
            <p:ph type="title"/>
          </p:nvPr>
        </p:nvSpPr>
        <p:spPr>
          <a:xfrm>
            <a:off x="1621967" y="2636200"/>
            <a:ext cx="6756800" cy="1122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23" name="Google Shape;23;p3"/>
          <p:cNvSpPr txBox="1">
            <a:spLocks noGrp="1"/>
          </p:cNvSpPr>
          <p:nvPr>
            <p:ph type="title" idx="2" hasCustomPrompt="1"/>
          </p:nvPr>
        </p:nvSpPr>
        <p:spPr>
          <a:xfrm>
            <a:off x="960000" y="711400"/>
            <a:ext cx="1099200" cy="940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6000"/>
              <a:buNone/>
              <a:defRPr sz="44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 name="Google Shape;24;p3"/>
          <p:cNvSpPr txBox="1">
            <a:spLocks noGrp="1"/>
          </p:cNvSpPr>
          <p:nvPr>
            <p:ph type="subTitle" idx="1"/>
          </p:nvPr>
        </p:nvSpPr>
        <p:spPr>
          <a:xfrm>
            <a:off x="1621967" y="3641000"/>
            <a:ext cx="6756800" cy="5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latin typeface="Hanken Grotesk"/>
                <a:ea typeface="Hanken Grotesk"/>
                <a:cs typeface="Hanken Grotesk"/>
                <a:sym typeface="Hanken Grotesk"/>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572292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3"/>
        <p:cNvGrpSpPr/>
        <p:nvPr/>
      </p:nvGrpSpPr>
      <p:grpSpPr>
        <a:xfrm>
          <a:off x="0" y="0"/>
          <a:ext cx="0" cy="0"/>
          <a:chOff x="0" y="0"/>
          <a:chExt cx="0" cy="0"/>
        </a:xfrm>
      </p:grpSpPr>
      <p:sp>
        <p:nvSpPr>
          <p:cNvPr id="184" name="Google Shape;184;p21"/>
          <p:cNvSpPr/>
          <p:nvPr/>
        </p:nvSpPr>
        <p:spPr>
          <a:xfrm>
            <a:off x="10987533" y="-12353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21"/>
          <p:cNvGrpSpPr/>
          <p:nvPr/>
        </p:nvGrpSpPr>
        <p:grpSpPr>
          <a:xfrm>
            <a:off x="309600" y="-80133"/>
            <a:ext cx="12093600" cy="6636533"/>
            <a:chOff x="232200" y="-60100"/>
            <a:chExt cx="9070200" cy="4977400"/>
          </a:xfrm>
        </p:grpSpPr>
        <p:sp>
          <p:nvSpPr>
            <p:cNvPr id="186" name="Google Shape;186;p21"/>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87" name="Google Shape;187;p21"/>
            <p:cNvCxnSpPr/>
            <p:nvPr/>
          </p:nvCxnSpPr>
          <p:spPr>
            <a:xfrm rot="10800000">
              <a:off x="232200" y="-60100"/>
              <a:ext cx="0" cy="296700"/>
            </a:xfrm>
            <a:prstGeom prst="straightConnector1">
              <a:avLst/>
            </a:prstGeom>
            <a:noFill/>
            <a:ln w="19050" cap="flat" cmpd="sng">
              <a:solidFill>
                <a:schemeClr val="dk1"/>
              </a:solidFill>
              <a:prstDash val="solid"/>
              <a:round/>
              <a:headEnd type="none" w="med" len="med"/>
              <a:tailEnd type="none" w="med" len="med"/>
            </a:ln>
          </p:spPr>
        </p:cxnSp>
        <p:cxnSp>
          <p:nvCxnSpPr>
            <p:cNvPr id="188" name="Google Shape;188;p21"/>
            <p:cNvCxnSpPr/>
            <p:nvPr/>
          </p:nvCxnSpPr>
          <p:spPr>
            <a:xfrm>
              <a:off x="8904900" y="4917300"/>
              <a:ext cx="397500" cy="0"/>
            </a:xfrm>
            <a:prstGeom prst="straightConnector1">
              <a:avLst/>
            </a:prstGeom>
            <a:noFill/>
            <a:ln w="19050" cap="flat" cmpd="sng">
              <a:solidFill>
                <a:schemeClr val="dk1"/>
              </a:solidFill>
              <a:prstDash val="solid"/>
              <a:round/>
              <a:headEnd type="none" w="med" len="med"/>
              <a:tailEnd type="none" w="med" len="med"/>
            </a:ln>
          </p:spPr>
        </p:cxnSp>
      </p:grpSp>
      <p:sp>
        <p:nvSpPr>
          <p:cNvPr id="189" name="Google Shape;189;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90" name="Google Shape;190;p21"/>
          <p:cNvSpPr txBox="1">
            <a:spLocks noGrp="1"/>
          </p:cNvSpPr>
          <p:nvPr>
            <p:ph type="subTitle" idx="1"/>
          </p:nvPr>
        </p:nvSpPr>
        <p:spPr>
          <a:xfrm>
            <a:off x="2709800" y="2087500"/>
            <a:ext cx="6502400" cy="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en-US"/>
              <a:t>Click to edit Master subtitle style</a:t>
            </a:r>
            <a:endParaRPr/>
          </a:p>
        </p:txBody>
      </p:sp>
      <p:sp>
        <p:nvSpPr>
          <p:cNvPr id="191" name="Google Shape;191;p21"/>
          <p:cNvSpPr txBox="1">
            <a:spLocks noGrp="1"/>
          </p:cNvSpPr>
          <p:nvPr>
            <p:ph type="subTitle" idx="2"/>
          </p:nvPr>
        </p:nvSpPr>
        <p:spPr>
          <a:xfrm>
            <a:off x="3522609" y="3631417"/>
            <a:ext cx="6502400" cy="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en-US"/>
              <a:t>Click to edit Master subtitle style</a:t>
            </a:r>
            <a:endParaRPr/>
          </a:p>
        </p:txBody>
      </p:sp>
      <p:sp>
        <p:nvSpPr>
          <p:cNvPr id="192" name="Google Shape;192;p21"/>
          <p:cNvSpPr txBox="1">
            <a:spLocks noGrp="1"/>
          </p:cNvSpPr>
          <p:nvPr>
            <p:ph type="subTitle" idx="3"/>
          </p:nvPr>
        </p:nvSpPr>
        <p:spPr>
          <a:xfrm>
            <a:off x="4335409" y="5175333"/>
            <a:ext cx="6502400" cy="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r>
              <a:rPr lang="en-US"/>
              <a:t>Click to edit Master subtitle style</a:t>
            </a:r>
            <a:endParaRPr/>
          </a:p>
        </p:txBody>
      </p:sp>
      <p:sp>
        <p:nvSpPr>
          <p:cNvPr id="193" name="Google Shape;193;p21"/>
          <p:cNvSpPr txBox="1">
            <a:spLocks noGrp="1"/>
          </p:cNvSpPr>
          <p:nvPr>
            <p:ph type="subTitle" idx="4"/>
          </p:nvPr>
        </p:nvSpPr>
        <p:spPr>
          <a:xfrm>
            <a:off x="2709800" y="1671500"/>
            <a:ext cx="6502400" cy="57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600"/>
              <a:buFont typeface="Figtree Black"/>
              <a:buNone/>
              <a:defRPr sz="2533">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9pPr>
          </a:lstStyle>
          <a:p>
            <a:r>
              <a:rPr lang="en-US"/>
              <a:t>Click to edit Master subtitle style</a:t>
            </a:r>
            <a:endParaRPr/>
          </a:p>
        </p:txBody>
      </p:sp>
      <p:sp>
        <p:nvSpPr>
          <p:cNvPr id="194" name="Google Shape;194;p21"/>
          <p:cNvSpPr txBox="1">
            <a:spLocks noGrp="1"/>
          </p:cNvSpPr>
          <p:nvPr>
            <p:ph type="subTitle" idx="5"/>
          </p:nvPr>
        </p:nvSpPr>
        <p:spPr>
          <a:xfrm>
            <a:off x="3522600" y="3216367"/>
            <a:ext cx="65024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Figtree Black"/>
              <a:buNone/>
              <a:defRPr sz="2533">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9pPr>
          </a:lstStyle>
          <a:p>
            <a:r>
              <a:rPr lang="en-US"/>
              <a:t>Click to edit Master subtitle style</a:t>
            </a:r>
            <a:endParaRPr/>
          </a:p>
        </p:txBody>
      </p:sp>
      <p:sp>
        <p:nvSpPr>
          <p:cNvPr id="195" name="Google Shape;195;p21"/>
          <p:cNvSpPr txBox="1">
            <a:spLocks noGrp="1"/>
          </p:cNvSpPr>
          <p:nvPr>
            <p:ph type="subTitle" idx="6"/>
          </p:nvPr>
        </p:nvSpPr>
        <p:spPr>
          <a:xfrm>
            <a:off x="4335400" y="4761233"/>
            <a:ext cx="65024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Figtree Black"/>
              <a:buNone/>
              <a:defRPr sz="2533">
                <a:latin typeface="Figtree Black"/>
                <a:ea typeface="Figtree Black"/>
                <a:cs typeface="Figtree Black"/>
                <a:sym typeface="Figtree Black"/>
              </a:defRPr>
            </a:lvl1pPr>
            <a:lvl2pPr lvl="1"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3467">
                <a:latin typeface="Figtree Black"/>
                <a:ea typeface="Figtree Black"/>
                <a:cs typeface="Figtree Black"/>
                <a:sym typeface="Figtree Black"/>
              </a:defRPr>
            </a:lvl9pPr>
          </a:lstStyle>
          <a:p>
            <a:r>
              <a:rPr lang="en-US"/>
              <a:t>Click to edit Master subtitle style</a:t>
            </a:r>
            <a:endParaRPr/>
          </a:p>
        </p:txBody>
      </p:sp>
    </p:spTree>
    <p:extLst>
      <p:ext uri="{BB962C8B-B14F-4D97-AF65-F5344CB8AC3E}">
        <p14:creationId xmlns:p14="http://schemas.microsoft.com/office/powerpoint/2010/main" val="2113038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96"/>
        <p:cNvGrpSpPr/>
        <p:nvPr/>
      </p:nvGrpSpPr>
      <p:grpSpPr>
        <a:xfrm>
          <a:off x="0" y="0"/>
          <a:ext cx="0" cy="0"/>
          <a:chOff x="0" y="0"/>
          <a:chExt cx="0" cy="0"/>
        </a:xfrm>
      </p:grpSpPr>
      <p:sp>
        <p:nvSpPr>
          <p:cNvPr id="197" name="Google Shape;197;p22"/>
          <p:cNvSpPr/>
          <p:nvPr/>
        </p:nvSpPr>
        <p:spPr>
          <a:xfrm>
            <a:off x="10855967" y="-1182100"/>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8" name="Google Shape;198;p22"/>
          <p:cNvGrpSpPr/>
          <p:nvPr/>
        </p:nvGrpSpPr>
        <p:grpSpPr>
          <a:xfrm>
            <a:off x="-25400" y="310400"/>
            <a:ext cx="12252200" cy="6246000"/>
            <a:chOff x="-19050" y="232800"/>
            <a:chExt cx="9189150" cy="4684500"/>
          </a:xfrm>
        </p:grpSpPr>
        <p:sp>
          <p:nvSpPr>
            <p:cNvPr id="199" name="Google Shape;199;p22"/>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00" name="Google Shape;200;p22"/>
            <p:cNvCxnSpPr/>
            <p:nvPr/>
          </p:nvCxnSpPr>
          <p:spPr>
            <a:xfrm rot="10800000">
              <a:off x="-19050" y="2328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201" name="Google Shape;201;p22"/>
            <p:cNvCxnSpPr/>
            <p:nvPr/>
          </p:nvCxnSpPr>
          <p:spPr>
            <a:xfrm rot="10800000">
              <a:off x="8911200" y="4917300"/>
              <a:ext cx="258900" cy="0"/>
            </a:xfrm>
            <a:prstGeom prst="straightConnector1">
              <a:avLst/>
            </a:prstGeom>
            <a:noFill/>
            <a:ln w="19050" cap="flat" cmpd="sng">
              <a:solidFill>
                <a:schemeClr val="dk1"/>
              </a:solidFill>
              <a:prstDash val="solid"/>
              <a:round/>
              <a:headEnd type="none" w="med" len="med"/>
              <a:tailEnd type="none" w="med" len="med"/>
            </a:ln>
          </p:spPr>
        </p:cxnSp>
      </p:grpSp>
      <p:sp>
        <p:nvSpPr>
          <p:cNvPr id="202" name="Google Shape;202;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03" name="Google Shape;203;p22"/>
          <p:cNvSpPr txBox="1">
            <a:spLocks noGrp="1"/>
          </p:cNvSpPr>
          <p:nvPr>
            <p:ph type="subTitle" idx="1"/>
          </p:nvPr>
        </p:nvSpPr>
        <p:spPr>
          <a:xfrm>
            <a:off x="2350095" y="2336967"/>
            <a:ext cx="3583200" cy="121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04" name="Google Shape;204;p22"/>
          <p:cNvSpPr txBox="1">
            <a:spLocks noGrp="1"/>
          </p:cNvSpPr>
          <p:nvPr>
            <p:ph type="subTitle" idx="2"/>
          </p:nvPr>
        </p:nvSpPr>
        <p:spPr>
          <a:xfrm>
            <a:off x="6843556" y="2336967"/>
            <a:ext cx="3583200" cy="121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05" name="Google Shape;205;p22"/>
          <p:cNvSpPr txBox="1">
            <a:spLocks noGrp="1"/>
          </p:cNvSpPr>
          <p:nvPr>
            <p:ph type="subTitle" idx="3"/>
          </p:nvPr>
        </p:nvSpPr>
        <p:spPr>
          <a:xfrm>
            <a:off x="2350095" y="4448967"/>
            <a:ext cx="3583200" cy="121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06" name="Google Shape;206;p22"/>
          <p:cNvSpPr txBox="1">
            <a:spLocks noGrp="1"/>
          </p:cNvSpPr>
          <p:nvPr>
            <p:ph type="subTitle" idx="4"/>
          </p:nvPr>
        </p:nvSpPr>
        <p:spPr>
          <a:xfrm>
            <a:off x="6843556" y="4448967"/>
            <a:ext cx="3583200" cy="1214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07" name="Google Shape;207;p22"/>
          <p:cNvSpPr txBox="1">
            <a:spLocks noGrp="1"/>
          </p:cNvSpPr>
          <p:nvPr>
            <p:ph type="subTitle" idx="5"/>
          </p:nvPr>
        </p:nvSpPr>
        <p:spPr>
          <a:xfrm>
            <a:off x="2350095" y="2032267"/>
            <a:ext cx="3583200" cy="47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533">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208" name="Google Shape;208;p22"/>
          <p:cNvSpPr txBox="1">
            <a:spLocks noGrp="1"/>
          </p:cNvSpPr>
          <p:nvPr>
            <p:ph type="subTitle" idx="6"/>
          </p:nvPr>
        </p:nvSpPr>
        <p:spPr>
          <a:xfrm>
            <a:off x="6843556" y="2032267"/>
            <a:ext cx="3583200" cy="47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533">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209" name="Google Shape;209;p22"/>
          <p:cNvSpPr txBox="1">
            <a:spLocks noGrp="1"/>
          </p:cNvSpPr>
          <p:nvPr>
            <p:ph type="subTitle" idx="7"/>
          </p:nvPr>
        </p:nvSpPr>
        <p:spPr>
          <a:xfrm>
            <a:off x="2350095" y="4122451"/>
            <a:ext cx="3583200" cy="47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igtree Black"/>
              <a:buNone/>
              <a:defRPr sz="2533">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210" name="Google Shape;210;p22"/>
          <p:cNvSpPr txBox="1">
            <a:spLocks noGrp="1"/>
          </p:cNvSpPr>
          <p:nvPr>
            <p:ph type="subTitle" idx="8"/>
          </p:nvPr>
        </p:nvSpPr>
        <p:spPr>
          <a:xfrm>
            <a:off x="6843556" y="4122451"/>
            <a:ext cx="3583200" cy="47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igtree Black"/>
              <a:buNone/>
              <a:defRPr sz="2533">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Tree>
    <p:extLst>
      <p:ext uri="{BB962C8B-B14F-4D97-AF65-F5344CB8AC3E}">
        <p14:creationId xmlns:p14="http://schemas.microsoft.com/office/powerpoint/2010/main" val="3057866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1"/>
        <p:cNvGrpSpPr/>
        <p:nvPr/>
      </p:nvGrpSpPr>
      <p:grpSpPr>
        <a:xfrm>
          <a:off x="0" y="0"/>
          <a:ext cx="0" cy="0"/>
          <a:chOff x="0" y="0"/>
          <a:chExt cx="0" cy="0"/>
        </a:xfrm>
      </p:grpSpPr>
      <p:sp>
        <p:nvSpPr>
          <p:cNvPr id="212" name="Google Shape;212;p23"/>
          <p:cNvSpPr/>
          <p:nvPr/>
        </p:nvSpPr>
        <p:spPr>
          <a:xfrm>
            <a:off x="10855967" y="-1182100"/>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 name="Google Shape;213;p23"/>
          <p:cNvGrpSpPr/>
          <p:nvPr/>
        </p:nvGrpSpPr>
        <p:grpSpPr>
          <a:xfrm>
            <a:off x="309600" y="310400"/>
            <a:ext cx="11984400" cy="6666800"/>
            <a:chOff x="232200" y="232800"/>
            <a:chExt cx="8988300" cy="5000100"/>
          </a:xfrm>
        </p:grpSpPr>
        <p:sp>
          <p:nvSpPr>
            <p:cNvPr id="214" name="Google Shape;214;p23"/>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15" name="Google Shape;215;p23"/>
            <p:cNvCxnSpPr/>
            <p:nvPr/>
          </p:nvCxnSpPr>
          <p:spPr>
            <a:xfrm rot="10800000">
              <a:off x="8911200" y="232800"/>
              <a:ext cx="309300" cy="0"/>
            </a:xfrm>
            <a:prstGeom prst="straightConnector1">
              <a:avLst/>
            </a:prstGeom>
            <a:noFill/>
            <a:ln w="19050" cap="flat" cmpd="sng">
              <a:solidFill>
                <a:schemeClr val="dk1"/>
              </a:solidFill>
              <a:prstDash val="solid"/>
              <a:round/>
              <a:headEnd type="none" w="med" len="med"/>
              <a:tailEnd type="none" w="med" len="med"/>
            </a:ln>
          </p:spPr>
        </p:cxnSp>
        <p:cxnSp>
          <p:nvCxnSpPr>
            <p:cNvPr id="216" name="Google Shape;216;p23"/>
            <p:cNvCxnSpPr/>
            <p:nvPr/>
          </p:nvCxnSpPr>
          <p:spPr>
            <a:xfrm>
              <a:off x="233525" y="4917300"/>
              <a:ext cx="0" cy="315600"/>
            </a:xfrm>
            <a:prstGeom prst="straightConnector1">
              <a:avLst/>
            </a:prstGeom>
            <a:noFill/>
            <a:ln w="19050" cap="flat" cmpd="sng">
              <a:solidFill>
                <a:schemeClr val="dk1"/>
              </a:solidFill>
              <a:prstDash val="solid"/>
              <a:round/>
              <a:headEnd type="none" w="med" len="med"/>
              <a:tailEnd type="none" w="med" len="med"/>
            </a:ln>
          </p:spPr>
        </p:cxnSp>
      </p:grpSp>
      <p:sp>
        <p:nvSpPr>
          <p:cNvPr id="217" name="Google Shape;217;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18" name="Google Shape;218;p23"/>
          <p:cNvSpPr txBox="1">
            <a:spLocks noGrp="1"/>
          </p:cNvSpPr>
          <p:nvPr>
            <p:ph type="subTitle" idx="1"/>
          </p:nvPr>
        </p:nvSpPr>
        <p:spPr>
          <a:xfrm>
            <a:off x="1165512" y="2861305"/>
            <a:ext cx="2932800" cy="847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19" name="Google Shape;219;p23"/>
          <p:cNvSpPr txBox="1">
            <a:spLocks noGrp="1"/>
          </p:cNvSpPr>
          <p:nvPr>
            <p:ph type="subTitle" idx="2"/>
          </p:nvPr>
        </p:nvSpPr>
        <p:spPr>
          <a:xfrm>
            <a:off x="4426400" y="2861305"/>
            <a:ext cx="2932800" cy="847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20" name="Google Shape;220;p23"/>
          <p:cNvSpPr txBox="1">
            <a:spLocks noGrp="1"/>
          </p:cNvSpPr>
          <p:nvPr>
            <p:ph type="subTitle" idx="3"/>
          </p:nvPr>
        </p:nvSpPr>
        <p:spPr>
          <a:xfrm>
            <a:off x="1165512" y="4847700"/>
            <a:ext cx="2932800" cy="847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21" name="Google Shape;221;p23"/>
          <p:cNvSpPr txBox="1">
            <a:spLocks noGrp="1"/>
          </p:cNvSpPr>
          <p:nvPr>
            <p:ph type="subTitle" idx="4"/>
          </p:nvPr>
        </p:nvSpPr>
        <p:spPr>
          <a:xfrm>
            <a:off x="4426400" y="4847700"/>
            <a:ext cx="2932800" cy="847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22" name="Google Shape;222;p23"/>
          <p:cNvSpPr txBox="1">
            <a:spLocks noGrp="1"/>
          </p:cNvSpPr>
          <p:nvPr>
            <p:ph type="subTitle" idx="5"/>
          </p:nvPr>
        </p:nvSpPr>
        <p:spPr>
          <a:xfrm>
            <a:off x="7687288" y="2861305"/>
            <a:ext cx="2932800" cy="847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23" name="Google Shape;223;p23"/>
          <p:cNvSpPr txBox="1">
            <a:spLocks noGrp="1"/>
          </p:cNvSpPr>
          <p:nvPr>
            <p:ph type="subTitle" idx="6"/>
          </p:nvPr>
        </p:nvSpPr>
        <p:spPr>
          <a:xfrm>
            <a:off x="7687288" y="4847700"/>
            <a:ext cx="2932800" cy="847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r>
              <a:rPr lang="en-US"/>
              <a:t>Click to edit Master subtitle style</a:t>
            </a:r>
            <a:endParaRPr/>
          </a:p>
        </p:txBody>
      </p:sp>
      <p:sp>
        <p:nvSpPr>
          <p:cNvPr id="224" name="Google Shape;224;p23"/>
          <p:cNvSpPr txBox="1">
            <a:spLocks noGrp="1"/>
          </p:cNvSpPr>
          <p:nvPr>
            <p:ph type="subTitle" idx="7"/>
          </p:nvPr>
        </p:nvSpPr>
        <p:spPr>
          <a:xfrm>
            <a:off x="1163112" y="2359100"/>
            <a:ext cx="29376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igtree Black"/>
              <a:buNone/>
              <a:defRPr sz="2533">
                <a:solidFill>
                  <a:schemeClr val="dk1"/>
                </a:solidFill>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225" name="Google Shape;225;p23"/>
          <p:cNvSpPr txBox="1">
            <a:spLocks noGrp="1"/>
          </p:cNvSpPr>
          <p:nvPr>
            <p:ph type="subTitle" idx="8"/>
          </p:nvPr>
        </p:nvSpPr>
        <p:spPr>
          <a:xfrm>
            <a:off x="4424000" y="2359100"/>
            <a:ext cx="29376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igtree Black"/>
              <a:buNone/>
              <a:defRPr sz="2533">
                <a:solidFill>
                  <a:schemeClr val="dk1"/>
                </a:solidFill>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226" name="Google Shape;226;p23"/>
          <p:cNvSpPr txBox="1">
            <a:spLocks noGrp="1"/>
          </p:cNvSpPr>
          <p:nvPr>
            <p:ph type="subTitle" idx="9"/>
          </p:nvPr>
        </p:nvSpPr>
        <p:spPr>
          <a:xfrm>
            <a:off x="7684888" y="2359100"/>
            <a:ext cx="29376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igtree Black"/>
              <a:buNone/>
              <a:defRPr sz="2533">
                <a:solidFill>
                  <a:schemeClr val="dk1"/>
                </a:solidFill>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227" name="Google Shape;227;p23"/>
          <p:cNvSpPr txBox="1">
            <a:spLocks noGrp="1"/>
          </p:cNvSpPr>
          <p:nvPr>
            <p:ph type="subTitle" idx="13"/>
          </p:nvPr>
        </p:nvSpPr>
        <p:spPr>
          <a:xfrm>
            <a:off x="1163112" y="4345235"/>
            <a:ext cx="29376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igtree Black"/>
              <a:buNone/>
              <a:defRPr sz="2533">
                <a:solidFill>
                  <a:schemeClr val="dk1"/>
                </a:solidFill>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228" name="Google Shape;228;p23"/>
          <p:cNvSpPr txBox="1">
            <a:spLocks noGrp="1"/>
          </p:cNvSpPr>
          <p:nvPr>
            <p:ph type="subTitle" idx="14"/>
          </p:nvPr>
        </p:nvSpPr>
        <p:spPr>
          <a:xfrm>
            <a:off x="4424000" y="4345235"/>
            <a:ext cx="29376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igtree Black"/>
              <a:buNone/>
              <a:defRPr sz="2533">
                <a:solidFill>
                  <a:schemeClr val="dk1"/>
                </a:solidFill>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
        <p:nvSpPr>
          <p:cNvPr id="229" name="Google Shape;229;p23"/>
          <p:cNvSpPr txBox="1">
            <a:spLocks noGrp="1"/>
          </p:cNvSpPr>
          <p:nvPr>
            <p:ph type="subTitle" idx="15"/>
          </p:nvPr>
        </p:nvSpPr>
        <p:spPr>
          <a:xfrm>
            <a:off x="7684888" y="4345235"/>
            <a:ext cx="2937600" cy="6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igtree Black"/>
              <a:buNone/>
              <a:defRPr sz="2533">
                <a:solidFill>
                  <a:schemeClr val="dk1"/>
                </a:solidFill>
                <a:latin typeface="Figtree Black"/>
                <a:ea typeface="Figtree Black"/>
                <a:cs typeface="Figtree Black"/>
                <a:sym typeface="Figtree Black"/>
              </a:defRPr>
            </a:lvl1pPr>
            <a:lvl2pPr lvl="1"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3200">
                <a:latin typeface="Figtree Black"/>
                <a:ea typeface="Figtree Black"/>
                <a:cs typeface="Figtree Black"/>
                <a:sym typeface="Figtree Black"/>
              </a:defRPr>
            </a:lvl9pPr>
          </a:lstStyle>
          <a:p>
            <a:r>
              <a:rPr lang="en-US"/>
              <a:t>Click to edit Master subtitle style</a:t>
            </a:r>
            <a:endParaRPr/>
          </a:p>
        </p:txBody>
      </p:sp>
    </p:spTree>
    <p:extLst>
      <p:ext uri="{BB962C8B-B14F-4D97-AF65-F5344CB8AC3E}">
        <p14:creationId xmlns:p14="http://schemas.microsoft.com/office/powerpoint/2010/main" val="225518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30"/>
        <p:cNvGrpSpPr/>
        <p:nvPr/>
      </p:nvGrpSpPr>
      <p:grpSpPr>
        <a:xfrm>
          <a:off x="0" y="0"/>
          <a:ext cx="0" cy="0"/>
          <a:chOff x="0" y="0"/>
          <a:chExt cx="0" cy="0"/>
        </a:xfrm>
      </p:grpSpPr>
      <p:sp>
        <p:nvSpPr>
          <p:cNvPr id="231" name="Google Shape;231;p24"/>
          <p:cNvSpPr/>
          <p:nvPr/>
        </p:nvSpPr>
        <p:spPr>
          <a:xfrm>
            <a:off x="8412233" y="3315967"/>
            <a:ext cx="5657600" cy="5657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4"/>
          <p:cNvGrpSpPr/>
          <p:nvPr/>
        </p:nvGrpSpPr>
        <p:grpSpPr>
          <a:xfrm>
            <a:off x="-92700" y="719333"/>
            <a:ext cx="12607333" cy="5425600"/>
            <a:chOff x="-69525" y="539500"/>
            <a:chExt cx="9455500" cy="4069200"/>
          </a:xfrm>
        </p:grpSpPr>
        <p:grpSp>
          <p:nvGrpSpPr>
            <p:cNvPr id="233" name="Google Shape;233;p24"/>
            <p:cNvGrpSpPr/>
            <p:nvPr/>
          </p:nvGrpSpPr>
          <p:grpSpPr>
            <a:xfrm>
              <a:off x="713225" y="539500"/>
              <a:ext cx="8672750" cy="4069200"/>
              <a:chOff x="713225" y="539500"/>
              <a:chExt cx="8672750" cy="4069200"/>
            </a:xfrm>
          </p:grpSpPr>
          <p:sp>
            <p:nvSpPr>
              <p:cNvPr id="234" name="Google Shape;234;p24"/>
              <p:cNvSpPr/>
              <p:nvPr/>
            </p:nvSpPr>
            <p:spPr>
              <a:xfrm>
                <a:off x="713225" y="539500"/>
                <a:ext cx="7717500" cy="406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35" name="Google Shape;235;p24"/>
              <p:cNvCxnSpPr/>
              <p:nvPr/>
            </p:nvCxnSpPr>
            <p:spPr>
              <a:xfrm>
                <a:off x="8407675" y="4608575"/>
                <a:ext cx="978300" cy="0"/>
              </a:xfrm>
              <a:prstGeom prst="straightConnector1">
                <a:avLst/>
              </a:prstGeom>
              <a:noFill/>
              <a:ln w="19050" cap="flat" cmpd="sng">
                <a:solidFill>
                  <a:schemeClr val="dk1"/>
                </a:solidFill>
                <a:prstDash val="solid"/>
                <a:round/>
                <a:headEnd type="none" w="med" len="med"/>
                <a:tailEnd type="none" w="med" len="med"/>
              </a:ln>
            </p:spPr>
          </p:cxnSp>
        </p:grpSp>
        <p:cxnSp>
          <p:nvCxnSpPr>
            <p:cNvPr id="236" name="Google Shape;236;p24"/>
            <p:cNvCxnSpPr/>
            <p:nvPr/>
          </p:nvCxnSpPr>
          <p:spPr>
            <a:xfrm rot="10800000">
              <a:off x="-69525" y="539500"/>
              <a:ext cx="789000" cy="0"/>
            </a:xfrm>
            <a:prstGeom prst="straightConnector1">
              <a:avLst/>
            </a:prstGeom>
            <a:noFill/>
            <a:ln w="19050" cap="flat" cmpd="sng">
              <a:solidFill>
                <a:schemeClr val="dk1"/>
              </a:solidFill>
              <a:prstDash val="solid"/>
              <a:round/>
              <a:headEnd type="none" w="med" len="med"/>
              <a:tailEnd type="none" w="med" len="med"/>
            </a:ln>
          </p:spPr>
        </p:cxnSp>
      </p:grpSp>
      <p:sp>
        <p:nvSpPr>
          <p:cNvPr id="237" name="Google Shape;237;p24"/>
          <p:cNvSpPr txBox="1">
            <a:spLocks noGrp="1"/>
          </p:cNvSpPr>
          <p:nvPr>
            <p:ph type="title" hasCustomPrompt="1"/>
          </p:nvPr>
        </p:nvSpPr>
        <p:spPr>
          <a:xfrm>
            <a:off x="943433" y="719333"/>
            <a:ext cx="5401600" cy="1025200"/>
          </a:xfrm>
          <a:prstGeom prst="rect">
            <a:avLst/>
          </a:prstGeom>
          <a:solidFill>
            <a:schemeClr val="dk1"/>
          </a:solidFill>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6000"/>
              <a:buNone/>
              <a:defRPr sz="49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8" name="Google Shape;238;p24"/>
          <p:cNvSpPr txBox="1">
            <a:spLocks noGrp="1"/>
          </p:cNvSpPr>
          <p:nvPr>
            <p:ph type="subTitle" idx="1"/>
          </p:nvPr>
        </p:nvSpPr>
        <p:spPr>
          <a:xfrm>
            <a:off x="943433" y="1744523"/>
            <a:ext cx="5401600" cy="5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r>
              <a:rPr lang="en-US"/>
              <a:t>Click to edit Master subtitle style</a:t>
            </a:r>
            <a:endParaRPr/>
          </a:p>
        </p:txBody>
      </p:sp>
      <p:sp>
        <p:nvSpPr>
          <p:cNvPr id="239" name="Google Shape;239;p24"/>
          <p:cNvSpPr txBox="1">
            <a:spLocks noGrp="1"/>
          </p:cNvSpPr>
          <p:nvPr>
            <p:ph type="title" idx="2" hasCustomPrompt="1"/>
          </p:nvPr>
        </p:nvSpPr>
        <p:spPr>
          <a:xfrm>
            <a:off x="943433" y="2535132"/>
            <a:ext cx="5401600" cy="1025200"/>
          </a:xfrm>
          <a:prstGeom prst="rect">
            <a:avLst/>
          </a:prstGeom>
          <a:solidFill>
            <a:schemeClr val="dk1"/>
          </a:solidFill>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6000"/>
              <a:buNone/>
              <a:defRPr sz="49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40" name="Google Shape;240;p24"/>
          <p:cNvSpPr txBox="1">
            <a:spLocks noGrp="1"/>
          </p:cNvSpPr>
          <p:nvPr>
            <p:ph type="subTitle" idx="3"/>
          </p:nvPr>
        </p:nvSpPr>
        <p:spPr>
          <a:xfrm>
            <a:off x="943433" y="3560327"/>
            <a:ext cx="5401600" cy="5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r>
              <a:rPr lang="en-US"/>
              <a:t>Click to edit Master subtitle style</a:t>
            </a:r>
            <a:endParaRPr/>
          </a:p>
        </p:txBody>
      </p:sp>
      <p:sp>
        <p:nvSpPr>
          <p:cNvPr id="241" name="Google Shape;241;p24"/>
          <p:cNvSpPr txBox="1">
            <a:spLocks noGrp="1"/>
          </p:cNvSpPr>
          <p:nvPr>
            <p:ph type="title" idx="4" hasCustomPrompt="1"/>
          </p:nvPr>
        </p:nvSpPr>
        <p:spPr>
          <a:xfrm>
            <a:off x="943433" y="4350931"/>
            <a:ext cx="5401600" cy="1025200"/>
          </a:xfrm>
          <a:prstGeom prst="rect">
            <a:avLst/>
          </a:prstGeom>
          <a:solidFill>
            <a:schemeClr val="dk1"/>
          </a:solidFill>
        </p:spPr>
        <p:txBody>
          <a:bodyPr spcFirstLastPara="1" wrap="square" lIns="91425" tIns="91425" rIns="91425" bIns="91425" anchor="ctr" anchorCtr="0">
            <a:noAutofit/>
          </a:bodyPr>
          <a:lstStyle>
            <a:lvl1pPr lvl="0" rtl="0">
              <a:lnSpc>
                <a:spcPct val="115000"/>
              </a:lnSpc>
              <a:spcBef>
                <a:spcPts val="0"/>
              </a:spcBef>
              <a:spcAft>
                <a:spcPts val="0"/>
              </a:spcAft>
              <a:buClr>
                <a:schemeClr val="lt1"/>
              </a:buClr>
              <a:buSzPts val="6000"/>
              <a:buNone/>
              <a:defRPr sz="49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42" name="Google Shape;242;p24"/>
          <p:cNvSpPr txBox="1">
            <a:spLocks noGrp="1"/>
          </p:cNvSpPr>
          <p:nvPr>
            <p:ph type="subTitle" idx="5"/>
          </p:nvPr>
        </p:nvSpPr>
        <p:spPr>
          <a:xfrm>
            <a:off x="943433" y="5376131"/>
            <a:ext cx="5401600" cy="54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a:solidFill>
                  <a:schemeClr val="dk1"/>
                </a:solidFill>
                <a:latin typeface="Hanken Grotesk"/>
                <a:ea typeface="Hanken Grotesk"/>
                <a:cs typeface="Hanken Grotesk"/>
                <a:sym typeface="Hanken Grotesk"/>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198702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3"/>
        <p:cNvGrpSpPr/>
        <p:nvPr/>
      </p:nvGrpSpPr>
      <p:grpSpPr>
        <a:xfrm>
          <a:off x="0" y="0"/>
          <a:ext cx="0" cy="0"/>
          <a:chOff x="0" y="0"/>
          <a:chExt cx="0" cy="0"/>
        </a:xfrm>
      </p:grpSpPr>
      <p:sp>
        <p:nvSpPr>
          <p:cNvPr id="244" name="Google Shape;244;p25"/>
          <p:cNvSpPr/>
          <p:nvPr/>
        </p:nvSpPr>
        <p:spPr>
          <a:xfrm>
            <a:off x="10987533" y="-12353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5" name="Google Shape;245;p25"/>
          <p:cNvGrpSpPr/>
          <p:nvPr/>
        </p:nvGrpSpPr>
        <p:grpSpPr>
          <a:xfrm>
            <a:off x="-25400" y="310400"/>
            <a:ext cx="12252200" cy="6246000"/>
            <a:chOff x="-19050" y="232800"/>
            <a:chExt cx="9189150" cy="4684500"/>
          </a:xfrm>
        </p:grpSpPr>
        <p:sp>
          <p:nvSpPr>
            <p:cNvPr id="246" name="Google Shape;246;p25"/>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47" name="Google Shape;247;p25"/>
            <p:cNvCxnSpPr/>
            <p:nvPr/>
          </p:nvCxnSpPr>
          <p:spPr>
            <a:xfrm rot="10800000">
              <a:off x="-19050" y="49173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248" name="Google Shape;248;p25"/>
            <p:cNvCxnSpPr/>
            <p:nvPr/>
          </p:nvCxnSpPr>
          <p:spPr>
            <a:xfrm rot="10800000">
              <a:off x="8911200" y="232800"/>
              <a:ext cx="258900" cy="0"/>
            </a:xfrm>
            <a:prstGeom prst="straightConnector1">
              <a:avLst/>
            </a:prstGeom>
            <a:noFill/>
            <a:ln w="19050" cap="flat" cmpd="sng">
              <a:solidFill>
                <a:schemeClr val="dk1"/>
              </a:solidFill>
              <a:prstDash val="solid"/>
              <a:round/>
              <a:headEnd type="none" w="med" len="med"/>
              <a:tailEnd type="none" w="med" len="med"/>
            </a:ln>
          </p:spPr>
        </p:cxnSp>
      </p:grpSp>
      <p:sp>
        <p:nvSpPr>
          <p:cNvPr id="249" name="Google Shape;249;p25"/>
          <p:cNvSpPr txBox="1">
            <a:spLocks noGrp="1"/>
          </p:cNvSpPr>
          <p:nvPr>
            <p:ph type="title"/>
          </p:nvPr>
        </p:nvSpPr>
        <p:spPr>
          <a:xfrm>
            <a:off x="963168" y="593367"/>
            <a:ext cx="1027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a:r>
              <a:rPr lang="en-US"/>
              <a:t>Click to edit Master title style</a:t>
            </a:r>
            <a:endParaRPr/>
          </a:p>
        </p:txBody>
      </p:sp>
    </p:spTree>
    <p:extLst>
      <p:ext uri="{BB962C8B-B14F-4D97-AF65-F5344CB8AC3E}">
        <p14:creationId xmlns:p14="http://schemas.microsoft.com/office/powerpoint/2010/main" val="1514434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0"/>
        <p:cNvGrpSpPr/>
        <p:nvPr/>
      </p:nvGrpSpPr>
      <p:grpSpPr>
        <a:xfrm>
          <a:off x="0" y="0"/>
          <a:ext cx="0" cy="0"/>
          <a:chOff x="0" y="0"/>
          <a:chExt cx="0" cy="0"/>
        </a:xfrm>
      </p:grpSpPr>
      <p:sp>
        <p:nvSpPr>
          <p:cNvPr id="251" name="Google Shape;251;p26"/>
          <p:cNvSpPr/>
          <p:nvPr/>
        </p:nvSpPr>
        <p:spPr>
          <a:xfrm>
            <a:off x="-1232467"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 name="Google Shape;252;p26"/>
          <p:cNvGrpSpPr/>
          <p:nvPr/>
        </p:nvGrpSpPr>
        <p:grpSpPr>
          <a:xfrm>
            <a:off x="309600" y="310400"/>
            <a:ext cx="11984400" cy="6619067"/>
            <a:chOff x="232200" y="232800"/>
            <a:chExt cx="8988300" cy="4964300"/>
          </a:xfrm>
        </p:grpSpPr>
        <p:sp>
          <p:nvSpPr>
            <p:cNvPr id="253" name="Google Shape;253;p26"/>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54" name="Google Shape;254;p26"/>
            <p:cNvCxnSpPr/>
            <p:nvPr/>
          </p:nvCxnSpPr>
          <p:spPr>
            <a:xfrm rot="10800000">
              <a:off x="8911200" y="232800"/>
              <a:ext cx="309300" cy="0"/>
            </a:xfrm>
            <a:prstGeom prst="straightConnector1">
              <a:avLst/>
            </a:prstGeom>
            <a:noFill/>
            <a:ln w="19050" cap="flat" cmpd="sng">
              <a:solidFill>
                <a:schemeClr val="dk1"/>
              </a:solidFill>
              <a:prstDash val="solid"/>
              <a:round/>
              <a:headEnd type="none" w="med" len="med"/>
              <a:tailEnd type="none" w="med" len="med"/>
            </a:ln>
          </p:spPr>
        </p:cxnSp>
        <p:cxnSp>
          <p:nvCxnSpPr>
            <p:cNvPr id="255" name="Google Shape;255;p26"/>
            <p:cNvCxnSpPr/>
            <p:nvPr/>
          </p:nvCxnSpPr>
          <p:spPr>
            <a:xfrm rot="10800000">
              <a:off x="232200" y="4890500"/>
              <a:ext cx="0" cy="306600"/>
            </a:xfrm>
            <a:prstGeom prst="straightConnector1">
              <a:avLst/>
            </a:prstGeom>
            <a:noFill/>
            <a:ln w="19050" cap="flat" cmpd="sng">
              <a:solidFill>
                <a:schemeClr val="dk1"/>
              </a:solidFill>
              <a:prstDash val="solid"/>
              <a:round/>
              <a:headEnd type="none" w="med" len="med"/>
              <a:tailEnd type="none" w="med" len="med"/>
            </a:ln>
          </p:spPr>
        </p:cxnSp>
      </p:grpSp>
      <p:sp>
        <p:nvSpPr>
          <p:cNvPr id="256" name="Google Shape;256;p26"/>
          <p:cNvSpPr txBox="1">
            <a:spLocks noGrp="1"/>
          </p:cNvSpPr>
          <p:nvPr>
            <p:ph type="title"/>
          </p:nvPr>
        </p:nvSpPr>
        <p:spPr>
          <a:xfrm>
            <a:off x="963168" y="593367"/>
            <a:ext cx="10278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a:r>
              <a:rPr lang="en-US"/>
              <a:t>Click to edit Master title style</a:t>
            </a:r>
            <a:endParaRPr/>
          </a:p>
        </p:txBody>
      </p:sp>
    </p:spTree>
    <p:extLst>
      <p:ext uri="{BB962C8B-B14F-4D97-AF65-F5344CB8AC3E}">
        <p14:creationId xmlns:p14="http://schemas.microsoft.com/office/powerpoint/2010/main" val="4024749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57"/>
        <p:cNvGrpSpPr/>
        <p:nvPr/>
      </p:nvGrpSpPr>
      <p:grpSpPr>
        <a:xfrm>
          <a:off x="0" y="0"/>
          <a:ext cx="0" cy="0"/>
          <a:chOff x="0" y="0"/>
          <a:chExt cx="0" cy="0"/>
        </a:xfrm>
      </p:grpSpPr>
      <p:sp>
        <p:nvSpPr>
          <p:cNvPr id="258" name="Google Shape;258;p27"/>
          <p:cNvSpPr/>
          <p:nvPr/>
        </p:nvSpPr>
        <p:spPr>
          <a:xfrm>
            <a:off x="8902800" y="-12067"/>
            <a:ext cx="6882000" cy="68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 name="Google Shape;259;p27"/>
          <p:cNvGrpSpPr/>
          <p:nvPr/>
        </p:nvGrpSpPr>
        <p:grpSpPr>
          <a:xfrm>
            <a:off x="950964" y="-105400"/>
            <a:ext cx="11721467" cy="6250167"/>
            <a:chOff x="-669332" y="-79050"/>
            <a:chExt cx="10173707" cy="4687625"/>
          </a:xfrm>
        </p:grpSpPr>
        <p:sp>
          <p:nvSpPr>
            <p:cNvPr id="260" name="Google Shape;260;p27"/>
            <p:cNvSpPr/>
            <p:nvPr/>
          </p:nvSpPr>
          <p:spPr>
            <a:xfrm>
              <a:off x="-669325" y="533550"/>
              <a:ext cx="9100200" cy="4074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61" name="Google Shape;261;p27"/>
            <p:cNvCxnSpPr/>
            <p:nvPr/>
          </p:nvCxnSpPr>
          <p:spPr>
            <a:xfrm rot="10800000">
              <a:off x="-669332" y="-79050"/>
              <a:ext cx="0" cy="624900"/>
            </a:xfrm>
            <a:prstGeom prst="straightConnector1">
              <a:avLst/>
            </a:prstGeom>
            <a:noFill/>
            <a:ln w="19050" cap="flat" cmpd="sng">
              <a:solidFill>
                <a:schemeClr val="dk1"/>
              </a:solidFill>
              <a:prstDash val="solid"/>
              <a:round/>
              <a:headEnd type="none" w="med" len="med"/>
              <a:tailEnd type="none" w="med" len="med"/>
            </a:ln>
          </p:spPr>
        </p:cxnSp>
        <p:cxnSp>
          <p:nvCxnSpPr>
            <p:cNvPr id="262" name="Google Shape;262;p27"/>
            <p:cNvCxnSpPr/>
            <p:nvPr/>
          </p:nvCxnSpPr>
          <p:spPr>
            <a:xfrm>
              <a:off x="8425275" y="4608575"/>
              <a:ext cx="1079100" cy="0"/>
            </a:xfrm>
            <a:prstGeom prst="straightConnector1">
              <a:avLst/>
            </a:prstGeom>
            <a:noFill/>
            <a:ln w="19050" cap="flat" cmpd="sng">
              <a:solidFill>
                <a:schemeClr val="dk1"/>
              </a:solidFill>
              <a:prstDash val="solid"/>
              <a:round/>
              <a:headEnd type="none" w="med" len="med"/>
              <a:tailEnd type="none" w="med" len="med"/>
            </a:ln>
          </p:spPr>
        </p:cxnSp>
      </p:grpSp>
      <p:sp>
        <p:nvSpPr>
          <p:cNvPr id="263" name="Google Shape;263;p27"/>
          <p:cNvSpPr txBox="1">
            <a:spLocks noGrp="1"/>
          </p:cNvSpPr>
          <p:nvPr>
            <p:ph type="title"/>
          </p:nvPr>
        </p:nvSpPr>
        <p:spPr>
          <a:xfrm>
            <a:off x="1459017" y="1037767"/>
            <a:ext cx="5930800" cy="141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7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64" name="Google Shape;264;p27"/>
          <p:cNvSpPr txBox="1">
            <a:spLocks noGrp="1"/>
          </p:cNvSpPr>
          <p:nvPr>
            <p:ph type="subTitle" idx="1"/>
          </p:nvPr>
        </p:nvSpPr>
        <p:spPr>
          <a:xfrm>
            <a:off x="1458967" y="2202016"/>
            <a:ext cx="5930800" cy="163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Hanken Grotesk"/>
                <a:ea typeface="Hanken Grotesk"/>
                <a:cs typeface="Hanken Grotesk"/>
                <a:sym typeface="Hanken Grotes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265" name="Google Shape;265;p27"/>
          <p:cNvSpPr txBox="1"/>
          <p:nvPr/>
        </p:nvSpPr>
        <p:spPr>
          <a:xfrm>
            <a:off x="1458967" y="4511767"/>
            <a:ext cx="7729600" cy="741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600">
                <a:solidFill>
                  <a:schemeClr val="dk1"/>
                </a:solidFill>
                <a:latin typeface="Hanken Grotesk"/>
                <a:ea typeface="Hanken Grotesk"/>
                <a:cs typeface="Hanken Grotesk"/>
                <a:sym typeface="Hanken Grotesk"/>
              </a:rPr>
              <a:t>CREDITS: This presentation template was created by </a:t>
            </a:r>
            <a:r>
              <a:rPr lang="en" sz="1600" b="1" u="sng">
                <a:solidFill>
                  <a:schemeClr val="dk1"/>
                </a:solidFill>
                <a:latin typeface="Hanken Grotesk"/>
                <a:ea typeface="Hanken Grotesk"/>
                <a:cs typeface="Hanken Grotesk"/>
                <a:sym typeface="Hanken Grotesk"/>
                <a:hlinkClick r:id="rId2">
                  <a:extLst>
                    <a:ext uri="{A12FA001-AC4F-418D-AE19-62706E023703}">
                      <ahyp:hlinkClr xmlns:ahyp="http://schemas.microsoft.com/office/drawing/2018/hyperlinkcolor" val="tx"/>
                    </a:ext>
                  </a:extLst>
                </a:hlinkClick>
              </a:rPr>
              <a:t>Slidesgo</a:t>
            </a:r>
            <a:r>
              <a:rPr lang="en" sz="1600" b="1">
                <a:solidFill>
                  <a:schemeClr val="dk1"/>
                </a:solidFill>
                <a:latin typeface="Hanken Grotesk"/>
                <a:ea typeface="Hanken Grotesk"/>
                <a:cs typeface="Hanken Grotesk"/>
                <a:sym typeface="Hanken Grotesk"/>
              </a:rPr>
              <a:t>,</a:t>
            </a:r>
            <a:r>
              <a:rPr lang="en" sz="1600">
                <a:solidFill>
                  <a:schemeClr val="dk1"/>
                </a:solidFill>
                <a:latin typeface="Hanken Grotesk"/>
                <a:ea typeface="Hanken Grotesk"/>
                <a:cs typeface="Hanken Grotesk"/>
                <a:sym typeface="Hanken Grotesk"/>
              </a:rPr>
              <a:t> and includes icons, infographics &amp; images by </a:t>
            </a:r>
            <a:r>
              <a:rPr lang="en" sz="1600" b="1" u="sng">
                <a:solidFill>
                  <a:schemeClr val="dk1"/>
                </a:solidFill>
                <a:latin typeface="Hanken Grotesk"/>
                <a:ea typeface="Hanken Grotesk"/>
                <a:cs typeface="Hanken Grotesk"/>
                <a:sym typeface="Hanken Grotesk"/>
                <a:hlinkClick r:id="rId3">
                  <a:extLst>
                    <a:ext uri="{A12FA001-AC4F-418D-AE19-62706E023703}">
                      <ahyp:hlinkClr xmlns:ahyp="http://schemas.microsoft.com/office/drawing/2018/hyperlinkcolor" val="tx"/>
                    </a:ext>
                  </a:extLst>
                </a:hlinkClick>
              </a:rPr>
              <a:t>Freepik</a:t>
            </a:r>
            <a:r>
              <a:rPr lang="en" sz="1600" b="1" u="sng">
                <a:solidFill>
                  <a:schemeClr val="dk1"/>
                </a:solidFill>
                <a:latin typeface="Hanken Grotesk"/>
                <a:ea typeface="Hanken Grotesk"/>
                <a:cs typeface="Hanken Grotesk"/>
                <a:sym typeface="Hanken Grotesk"/>
              </a:rPr>
              <a:t> </a:t>
            </a:r>
            <a:endParaRPr sz="1600" b="1" u="sng">
              <a:solidFill>
                <a:schemeClr val="dk1"/>
              </a:solidFill>
              <a:latin typeface="Hanken Grotesk"/>
              <a:ea typeface="Hanken Grotesk"/>
              <a:cs typeface="Hanken Grotesk"/>
              <a:sym typeface="Hanken Grotesk"/>
            </a:endParaRPr>
          </a:p>
        </p:txBody>
      </p:sp>
    </p:spTree>
    <p:extLst>
      <p:ext uri="{BB962C8B-B14F-4D97-AF65-F5344CB8AC3E}">
        <p14:creationId xmlns:p14="http://schemas.microsoft.com/office/powerpoint/2010/main" val="2709925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6"/>
        <p:cNvGrpSpPr/>
        <p:nvPr/>
      </p:nvGrpSpPr>
      <p:grpSpPr>
        <a:xfrm>
          <a:off x="0" y="0"/>
          <a:ext cx="0" cy="0"/>
          <a:chOff x="0" y="0"/>
          <a:chExt cx="0" cy="0"/>
        </a:xfrm>
      </p:grpSpPr>
      <p:sp>
        <p:nvSpPr>
          <p:cNvPr id="267" name="Google Shape;267;p28"/>
          <p:cNvSpPr/>
          <p:nvPr/>
        </p:nvSpPr>
        <p:spPr>
          <a:xfrm>
            <a:off x="10987533"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8"/>
          <p:cNvGrpSpPr/>
          <p:nvPr/>
        </p:nvGrpSpPr>
        <p:grpSpPr>
          <a:xfrm>
            <a:off x="309600" y="-65867"/>
            <a:ext cx="11572000" cy="7001067"/>
            <a:chOff x="232200" y="-49400"/>
            <a:chExt cx="8679000" cy="5250800"/>
          </a:xfrm>
        </p:grpSpPr>
        <p:sp>
          <p:nvSpPr>
            <p:cNvPr id="269" name="Google Shape;269;p28"/>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 name="Google Shape;270;p28"/>
            <p:cNvGrpSpPr/>
            <p:nvPr/>
          </p:nvGrpSpPr>
          <p:grpSpPr>
            <a:xfrm>
              <a:off x="232200" y="-49400"/>
              <a:ext cx="8679000" cy="5250800"/>
              <a:chOff x="232200" y="-49400"/>
              <a:chExt cx="8679000" cy="5250800"/>
            </a:xfrm>
          </p:grpSpPr>
          <p:cxnSp>
            <p:nvCxnSpPr>
              <p:cNvPr id="271" name="Google Shape;271;p28"/>
              <p:cNvCxnSpPr/>
              <p:nvPr/>
            </p:nvCxnSpPr>
            <p:spPr>
              <a:xfrm rot="10800000">
                <a:off x="232200" y="-49400"/>
                <a:ext cx="0" cy="284100"/>
              </a:xfrm>
              <a:prstGeom prst="straightConnector1">
                <a:avLst/>
              </a:prstGeom>
              <a:noFill/>
              <a:ln w="19050" cap="flat" cmpd="sng">
                <a:solidFill>
                  <a:schemeClr val="dk1"/>
                </a:solidFill>
                <a:prstDash val="solid"/>
                <a:round/>
                <a:headEnd type="none" w="med" len="med"/>
                <a:tailEnd type="none" w="med" len="med"/>
              </a:ln>
            </p:spPr>
          </p:cxnSp>
          <p:cxnSp>
            <p:nvCxnSpPr>
              <p:cNvPr id="272" name="Google Shape;272;p28"/>
              <p:cNvCxnSpPr/>
              <p:nvPr/>
            </p:nvCxnSpPr>
            <p:spPr>
              <a:xfrm rot="10800000">
                <a:off x="8911200" y="4917300"/>
                <a:ext cx="0" cy="284100"/>
              </a:xfrm>
              <a:prstGeom prst="straightConnector1">
                <a:avLst/>
              </a:prstGeom>
              <a:noFill/>
              <a:ln w="19050" cap="flat" cmpd="sng">
                <a:solidFill>
                  <a:schemeClr val="dk1"/>
                </a:solidFill>
                <a:prstDash val="solid"/>
                <a:round/>
                <a:headEnd type="none" w="med" len="med"/>
                <a:tailEnd type="none" w="med" len="med"/>
              </a:ln>
            </p:spPr>
          </p:cxnSp>
        </p:grpSp>
      </p:grpSp>
    </p:spTree>
    <p:extLst>
      <p:ext uri="{BB962C8B-B14F-4D97-AF65-F5344CB8AC3E}">
        <p14:creationId xmlns:p14="http://schemas.microsoft.com/office/powerpoint/2010/main" val="2637311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3"/>
        <p:cNvGrpSpPr/>
        <p:nvPr/>
      </p:nvGrpSpPr>
      <p:grpSpPr>
        <a:xfrm>
          <a:off x="0" y="0"/>
          <a:ext cx="0" cy="0"/>
          <a:chOff x="0" y="0"/>
          <a:chExt cx="0" cy="0"/>
        </a:xfrm>
      </p:grpSpPr>
      <p:sp>
        <p:nvSpPr>
          <p:cNvPr id="274" name="Google Shape;274;p29"/>
          <p:cNvSpPr/>
          <p:nvPr/>
        </p:nvSpPr>
        <p:spPr>
          <a:xfrm>
            <a:off x="10855967" y="-1182100"/>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5" name="Google Shape;275;p29"/>
          <p:cNvGrpSpPr/>
          <p:nvPr/>
        </p:nvGrpSpPr>
        <p:grpSpPr>
          <a:xfrm>
            <a:off x="309600" y="310400"/>
            <a:ext cx="12060000" cy="6634000"/>
            <a:chOff x="232200" y="232800"/>
            <a:chExt cx="9045000" cy="4975500"/>
          </a:xfrm>
        </p:grpSpPr>
        <p:sp>
          <p:nvSpPr>
            <p:cNvPr id="276" name="Google Shape;276;p29"/>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77" name="Google Shape;277;p29"/>
            <p:cNvCxnSpPr/>
            <p:nvPr/>
          </p:nvCxnSpPr>
          <p:spPr>
            <a:xfrm>
              <a:off x="8911200" y="232800"/>
              <a:ext cx="366000" cy="0"/>
            </a:xfrm>
            <a:prstGeom prst="straightConnector1">
              <a:avLst/>
            </a:prstGeom>
            <a:noFill/>
            <a:ln w="19050" cap="flat" cmpd="sng">
              <a:solidFill>
                <a:schemeClr val="dk1"/>
              </a:solidFill>
              <a:prstDash val="solid"/>
              <a:round/>
              <a:headEnd type="none" w="med" len="med"/>
              <a:tailEnd type="none" w="med" len="med"/>
            </a:ln>
          </p:spPr>
        </p:cxnSp>
        <p:cxnSp>
          <p:nvCxnSpPr>
            <p:cNvPr id="278" name="Google Shape;278;p29"/>
            <p:cNvCxnSpPr/>
            <p:nvPr/>
          </p:nvCxnSpPr>
          <p:spPr>
            <a:xfrm>
              <a:off x="232200" y="4917300"/>
              <a:ext cx="1200" cy="29100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022095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E892-37E9-8CAF-8A80-752E3CE9A6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EDB75-EFCF-E76A-8A13-079EC48F6F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F2070-40E5-365D-876B-D8C5FB55F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F0A89B-000E-0A0C-81C6-43BCCEB8A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58605-E13D-A358-D062-95DB9314F4FC}"/>
              </a:ext>
            </a:extLst>
          </p:cNvPr>
          <p:cNvSpPr>
            <a:spLocks noGrp="1"/>
          </p:cNvSpPr>
          <p:nvPr>
            <p:ph type="sldNum" sz="quarter" idx="12"/>
          </p:nvPr>
        </p:nvSpPr>
        <p:spPr/>
        <p:txBody>
          <a:bodyPr/>
          <a:lstStyle/>
          <a:p>
            <a:fld id="{E2E422AB-7BDA-442A-AC98-95E21D206A12}" type="slidenum">
              <a:rPr lang="en-US" smtClean="0"/>
              <a:t>‹#›</a:t>
            </a:fld>
            <a:endParaRPr lang="en-US"/>
          </a:p>
        </p:txBody>
      </p:sp>
    </p:spTree>
    <p:extLst>
      <p:ext uri="{BB962C8B-B14F-4D97-AF65-F5344CB8AC3E}">
        <p14:creationId xmlns:p14="http://schemas.microsoft.com/office/powerpoint/2010/main" val="51019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987533"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5400" y="310400"/>
            <a:ext cx="11907000" cy="6703200"/>
            <a:chOff x="-19050" y="232800"/>
            <a:chExt cx="8930250" cy="5027400"/>
          </a:xfrm>
        </p:grpSpPr>
        <p:sp>
          <p:nvSpPr>
            <p:cNvPr id="28" name="Google Shape;28;p4"/>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29" name="Google Shape;29;p4"/>
            <p:cNvCxnSpPr/>
            <p:nvPr/>
          </p:nvCxnSpPr>
          <p:spPr>
            <a:xfrm rot="10800000">
              <a:off x="-19050" y="2328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30" name="Google Shape;30;p4"/>
            <p:cNvCxnSpPr/>
            <p:nvPr/>
          </p:nvCxnSpPr>
          <p:spPr>
            <a:xfrm>
              <a:off x="8911200" y="4917300"/>
              <a:ext cx="0" cy="342900"/>
            </a:xfrm>
            <a:prstGeom prst="straightConnector1">
              <a:avLst/>
            </a:prstGeom>
            <a:noFill/>
            <a:ln w="19050" cap="flat" cmpd="sng">
              <a:solidFill>
                <a:schemeClr val="dk1"/>
              </a:solidFill>
              <a:prstDash val="solid"/>
              <a:round/>
              <a:headEnd type="none" w="med" len="med"/>
              <a:tailEnd type="none" w="med" len="med"/>
            </a:ln>
          </p:spPr>
        </p:cxnSp>
      </p:grpSp>
      <p:sp>
        <p:nvSpPr>
          <p:cNvPr id="31" name="Google Shape;3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2" name="Google Shape;32;p4"/>
          <p:cNvSpPr txBox="1">
            <a:spLocks noGrp="1"/>
          </p:cNvSpPr>
          <p:nvPr>
            <p:ph type="body" idx="1"/>
          </p:nvPr>
        </p:nvSpPr>
        <p:spPr>
          <a:xfrm>
            <a:off x="960000" y="1621000"/>
            <a:ext cx="10272000" cy="43108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SzPts val="800"/>
              <a:buChar char="●"/>
              <a:defRPr>
                <a:latin typeface="Hanken Grotesk"/>
                <a:ea typeface="Hanken Grotesk"/>
                <a:cs typeface="Hanken Grotesk"/>
                <a:sym typeface="Hanken Grotesk"/>
              </a:defRPr>
            </a:lvl1pPr>
            <a:lvl2pPr marL="1219170" lvl="1" indent="-406390" rtl="0">
              <a:spcBef>
                <a:spcPts val="0"/>
              </a:spcBef>
              <a:spcAft>
                <a:spcPts val="0"/>
              </a:spcAft>
              <a:buSzPts val="1200"/>
              <a:buChar char="○"/>
              <a:defRPr>
                <a:latin typeface="Hanken Grotesk"/>
                <a:ea typeface="Hanken Grotesk"/>
                <a:cs typeface="Hanken Grotesk"/>
                <a:sym typeface="Hanken Grotesk"/>
              </a:defRPr>
            </a:lvl2pPr>
            <a:lvl3pPr marL="1828754" lvl="2" indent="-406390" rtl="0">
              <a:lnSpc>
                <a:spcPct val="115000"/>
              </a:lnSpc>
              <a:spcBef>
                <a:spcPts val="0"/>
              </a:spcBef>
              <a:spcAft>
                <a:spcPts val="0"/>
              </a:spcAft>
              <a:buSzPts val="1200"/>
              <a:buChar char="■"/>
              <a:defRPr/>
            </a:lvl3pPr>
            <a:lvl4pPr marL="2438339" lvl="3" indent="-406390" rtl="0">
              <a:lnSpc>
                <a:spcPct val="115000"/>
              </a:lnSpc>
              <a:spcBef>
                <a:spcPts val="0"/>
              </a:spcBef>
              <a:spcAft>
                <a:spcPts val="0"/>
              </a:spcAft>
              <a:buSzPts val="1200"/>
              <a:buChar char="●"/>
              <a:defRPr/>
            </a:lvl4pPr>
            <a:lvl5pPr marL="3047924" lvl="4" indent="-406390" rtl="0">
              <a:lnSpc>
                <a:spcPct val="115000"/>
              </a:lnSpc>
              <a:spcBef>
                <a:spcPts val="0"/>
              </a:spcBef>
              <a:spcAft>
                <a:spcPts val="0"/>
              </a:spcAft>
              <a:buSzPts val="1200"/>
              <a:buChar char="○"/>
              <a:defRPr/>
            </a:lvl5pPr>
            <a:lvl6pPr marL="3657509" lvl="5" indent="-406390" rtl="0">
              <a:lnSpc>
                <a:spcPct val="115000"/>
              </a:lnSpc>
              <a:spcBef>
                <a:spcPts val="0"/>
              </a:spcBef>
              <a:spcAft>
                <a:spcPts val="0"/>
              </a:spcAft>
              <a:buSzPts val="1200"/>
              <a:buChar char="■"/>
              <a:defRPr/>
            </a:lvl6pPr>
            <a:lvl7pPr marL="4267093" lvl="6" indent="-406390" rtl="0">
              <a:lnSpc>
                <a:spcPct val="115000"/>
              </a:lnSpc>
              <a:spcBef>
                <a:spcPts val="0"/>
              </a:spcBef>
              <a:spcAft>
                <a:spcPts val="0"/>
              </a:spcAft>
              <a:buSzPts val="1200"/>
              <a:buChar char="●"/>
              <a:defRPr/>
            </a:lvl7pPr>
            <a:lvl8pPr marL="4876678" lvl="7" indent="-406390" rtl="0">
              <a:lnSpc>
                <a:spcPct val="115000"/>
              </a:lnSpc>
              <a:spcBef>
                <a:spcPts val="0"/>
              </a:spcBef>
              <a:spcAft>
                <a:spcPts val="0"/>
              </a:spcAft>
              <a:buSzPts val="1200"/>
              <a:buChar char="○"/>
              <a:defRPr/>
            </a:lvl8pPr>
            <a:lvl9pPr marL="5486263" lvl="8" indent="-406390" rtl="0">
              <a:lnSpc>
                <a:spcPct val="115000"/>
              </a:lnSpc>
              <a:spcBef>
                <a:spcPts val="0"/>
              </a:spcBef>
              <a:spcAft>
                <a:spcPts val="0"/>
              </a:spcAft>
              <a:buSzPts val="1200"/>
              <a:buChar char="■"/>
              <a:defRPr/>
            </a:lvl9pPr>
          </a:lstStyle>
          <a:p>
            <a:pPr lvl="0"/>
            <a:r>
              <a:rPr lang="en-US"/>
              <a:t>Click to edit Master text styles</a:t>
            </a:r>
          </a:p>
        </p:txBody>
      </p:sp>
    </p:spTree>
    <p:extLst>
      <p:ext uri="{BB962C8B-B14F-4D97-AF65-F5344CB8AC3E}">
        <p14:creationId xmlns:p14="http://schemas.microsoft.com/office/powerpoint/2010/main" val="2887717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B247-CD64-15CC-7BD8-9B37559C70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C879D9-07D7-60D6-09D6-FB1848A666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D42A5-9EC2-8D4C-6B67-409BA5CC65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E4D94E-F29C-CEC2-C232-6A858E7D2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8B7BC-3A35-0374-06C1-0E9616D240FD}"/>
              </a:ext>
            </a:extLst>
          </p:cNvPr>
          <p:cNvSpPr>
            <a:spLocks noGrp="1"/>
          </p:cNvSpPr>
          <p:nvPr>
            <p:ph type="sldNum" sz="quarter" idx="12"/>
          </p:nvPr>
        </p:nvSpPr>
        <p:spPr/>
        <p:txBody>
          <a:bodyPr/>
          <a:lstStyle/>
          <a:p>
            <a:fld id="{E2E422AB-7BDA-442A-AC98-95E21D206A12}" type="slidenum">
              <a:rPr lang="en-US" smtClean="0"/>
              <a:t>‹#›</a:t>
            </a:fld>
            <a:endParaRPr lang="en-US"/>
          </a:p>
        </p:txBody>
      </p:sp>
    </p:spTree>
    <p:extLst>
      <p:ext uri="{BB962C8B-B14F-4D97-AF65-F5344CB8AC3E}">
        <p14:creationId xmlns:p14="http://schemas.microsoft.com/office/powerpoint/2010/main" val="511735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282"/>
        <p:cNvGrpSpPr/>
        <p:nvPr/>
      </p:nvGrpSpPr>
      <p:grpSpPr>
        <a:xfrm>
          <a:off x="0" y="0"/>
          <a:ext cx="0" cy="0"/>
          <a:chOff x="0" y="0"/>
          <a:chExt cx="0" cy="0"/>
        </a:xfrm>
      </p:grpSpPr>
    </p:spTree>
    <p:extLst>
      <p:ext uri="{BB962C8B-B14F-4D97-AF65-F5344CB8AC3E}">
        <p14:creationId xmlns:p14="http://schemas.microsoft.com/office/powerpoint/2010/main" val="577822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83"/>
        <p:cNvGrpSpPr/>
        <p:nvPr/>
      </p:nvGrpSpPr>
      <p:grpSpPr>
        <a:xfrm>
          <a:off x="0" y="0"/>
          <a:ext cx="0" cy="0"/>
          <a:chOff x="0" y="0"/>
          <a:chExt cx="0" cy="0"/>
        </a:xfrm>
      </p:grpSpPr>
      <p:sp>
        <p:nvSpPr>
          <p:cNvPr id="284" name="Google Shape;284;p32"/>
          <p:cNvSpPr txBox="1">
            <a:spLocks noGrp="1"/>
          </p:cNvSpPr>
          <p:nvPr>
            <p:ph type="title"/>
          </p:nvPr>
        </p:nvSpPr>
        <p:spPr>
          <a:xfrm>
            <a:off x="955600" y="681367"/>
            <a:ext cx="10280800" cy="6432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Tree>
    <p:extLst>
      <p:ext uri="{BB962C8B-B14F-4D97-AF65-F5344CB8AC3E}">
        <p14:creationId xmlns:p14="http://schemas.microsoft.com/office/powerpoint/2010/main" val="3700132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0" name="Google Shape;10;p2"/>
          <p:cNvSpPr txBox="1">
            <a:spLocks noGrp="1"/>
          </p:cNvSpPr>
          <p:nvPr>
            <p:ph type="ctrTitle"/>
          </p:nvPr>
        </p:nvSpPr>
        <p:spPr>
          <a:xfrm>
            <a:off x="2129867" y="890467"/>
            <a:ext cx="8528400" cy="30620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6667" b="0">
                <a:latin typeface="Castoro"/>
                <a:ea typeface="Castoro"/>
                <a:cs typeface="Castoro"/>
                <a:sym typeface="Castor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en-US"/>
              <a:t>Click to edit Master title style</a:t>
            </a:r>
            <a:endParaRPr/>
          </a:p>
        </p:txBody>
      </p:sp>
      <p:sp>
        <p:nvSpPr>
          <p:cNvPr id="11" name="Google Shape;11;p2"/>
          <p:cNvSpPr txBox="1">
            <a:spLocks noGrp="1"/>
          </p:cNvSpPr>
          <p:nvPr>
            <p:ph type="subTitle" idx="1"/>
          </p:nvPr>
        </p:nvSpPr>
        <p:spPr>
          <a:xfrm>
            <a:off x="7285067" y="4641189"/>
            <a:ext cx="3373200" cy="906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en-US"/>
              <a:t>Click to edit Master subtitle style</a:t>
            </a:r>
            <a:endParaRPr/>
          </a:p>
        </p:txBody>
      </p:sp>
      <p:grpSp>
        <p:nvGrpSpPr>
          <p:cNvPr id="12" name="Google Shape;12;p2"/>
          <p:cNvGrpSpPr/>
          <p:nvPr/>
        </p:nvGrpSpPr>
        <p:grpSpPr>
          <a:xfrm>
            <a:off x="252067" y="243233"/>
            <a:ext cx="10652800" cy="5202400"/>
            <a:chOff x="189050" y="182425"/>
            <a:chExt cx="7989600" cy="3901800"/>
          </a:xfrm>
        </p:grpSpPr>
        <p:grpSp>
          <p:nvGrpSpPr>
            <p:cNvPr id="13" name="Google Shape;13;p2"/>
            <p:cNvGrpSpPr/>
            <p:nvPr/>
          </p:nvGrpSpPr>
          <p:grpSpPr>
            <a:xfrm>
              <a:off x="189050" y="321905"/>
              <a:ext cx="7989600" cy="81900"/>
              <a:chOff x="189050" y="284125"/>
              <a:chExt cx="7989600" cy="81900"/>
            </a:xfrm>
          </p:grpSpPr>
          <p:sp>
            <p:nvSpPr>
              <p:cNvPr id="14" name="Google Shape;14;p2"/>
              <p:cNvSpPr/>
              <p:nvPr/>
            </p:nvSpPr>
            <p:spPr>
              <a:xfrm rot="-5400000">
                <a:off x="7884800" y="7217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5" name="Google Shape;15;p2"/>
              <p:cNvCxnSpPr>
                <a:stCxn id="14" idx="0"/>
              </p:cNvCxnSpPr>
              <p:nvPr/>
            </p:nvCxnSpPr>
            <p:spPr>
              <a:xfrm rot="10800000">
                <a:off x="189050" y="325075"/>
                <a:ext cx="7483800" cy="0"/>
              </a:xfrm>
              <a:prstGeom prst="straightConnector1">
                <a:avLst/>
              </a:prstGeom>
              <a:noFill/>
              <a:ln w="9525" cap="flat" cmpd="sng">
                <a:solidFill>
                  <a:schemeClr val="dk1"/>
                </a:solidFill>
                <a:prstDash val="dot"/>
                <a:round/>
                <a:headEnd type="none" w="med" len="med"/>
                <a:tailEnd type="none" w="med" len="med"/>
              </a:ln>
            </p:spPr>
          </p:cxnSp>
        </p:grpSp>
        <p:grpSp>
          <p:nvGrpSpPr>
            <p:cNvPr id="16" name="Google Shape;16;p2"/>
            <p:cNvGrpSpPr/>
            <p:nvPr/>
          </p:nvGrpSpPr>
          <p:grpSpPr>
            <a:xfrm>
              <a:off x="403625" y="182425"/>
              <a:ext cx="81900" cy="3901800"/>
              <a:chOff x="403625" y="182425"/>
              <a:chExt cx="81900" cy="3901800"/>
            </a:xfrm>
          </p:grpSpPr>
          <p:sp>
            <p:nvSpPr>
              <p:cNvPr id="17" name="Google Shape;17;p2"/>
              <p:cNvSpPr/>
              <p:nvPr/>
            </p:nvSpPr>
            <p:spPr>
              <a:xfrm>
                <a:off x="403625" y="357842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8" name="Google Shape;18;p2"/>
              <p:cNvCxnSpPr>
                <a:stCxn id="17" idx="0"/>
              </p:cNvCxnSpPr>
              <p:nvPr/>
            </p:nvCxnSpPr>
            <p:spPr>
              <a:xfrm rot="10800000">
                <a:off x="444575" y="182425"/>
                <a:ext cx="0" cy="3396000"/>
              </a:xfrm>
              <a:prstGeom prst="straightConnector1">
                <a:avLst/>
              </a:prstGeom>
              <a:noFill/>
              <a:ln w="9525" cap="flat" cmpd="sng">
                <a:solidFill>
                  <a:schemeClr val="dk1"/>
                </a:solidFill>
                <a:prstDash val="solid"/>
                <a:round/>
                <a:headEnd type="none" w="med" len="med"/>
                <a:tailEnd type="none" w="med" len="med"/>
              </a:ln>
            </p:spPr>
          </p:cxnSp>
        </p:grpSp>
      </p:grpSp>
    </p:spTree>
    <p:extLst>
      <p:ext uri="{BB962C8B-B14F-4D97-AF65-F5344CB8AC3E}">
        <p14:creationId xmlns:p14="http://schemas.microsoft.com/office/powerpoint/2010/main" val="236566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a:off x="250800" y="250800"/>
            <a:ext cx="11690400" cy="6356400"/>
          </a:xfrm>
          <a:prstGeom prst="rect">
            <a:avLst/>
          </a:prstGeom>
          <a:solidFill>
            <a:schemeClr val="dk1"/>
          </a:solidFill>
          <a:ln>
            <a:noFill/>
          </a:ln>
          <a:effectLst>
            <a:outerShdw blurRad="42863" dist="9525" algn="bl" rotWithShape="0">
              <a:schemeClr val="dk1">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21" name="Google Shape;21;p3"/>
          <p:cNvSpPr txBox="1">
            <a:spLocks noGrp="1"/>
          </p:cNvSpPr>
          <p:nvPr>
            <p:ph type="title"/>
          </p:nvPr>
        </p:nvSpPr>
        <p:spPr>
          <a:xfrm>
            <a:off x="1281900" y="3574100"/>
            <a:ext cx="5844800" cy="22984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22" name="Google Shape;22;p3"/>
          <p:cNvSpPr txBox="1">
            <a:spLocks noGrp="1"/>
          </p:cNvSpPr>
          <p:nvPr>
            <p:ph type="title" idx="2" hasCustomPrompt="1"/>
          </p:nvPr>
        </p:nvSpPr>
        <p:spPr>
          <a:xfrm>
            <a:off x="1281900" y="2199233"/>
            <a:ext cx="1376400" cy="9916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b="0" i="1">
                <a:solidFill>
                  <a:schemeClr val="lt1"/>
                </a:solidFill>
                <a:latin typeface="Akatab"/>
                <a:ea typeface="Akatab"/>
                <a:cs typeface="Akatab"/>
                <a:sym typeface="Akatab"/>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3" name="Google Shape;23;p3"/>
          <p:cNvSpPr>
            <a:spLocks noGrp="1"/>
          </p:cNvSpPr>
          <p:nvPr>
            <p:ph type="pic" idx="3"/>
          </p:nvPr>
        </p:nvSpPr>
        <p:spPr>
          <a:xfrm>
            <a:off x="6812200" y="719400"/>
            <a:ext cx="3680800" cy="5419200"/>
          </a:xfrm>
          <a:prstGeom prst="roundRect">
            <a:avLst>
              <a:gd name="adj" fmla="val 50000"/>
            </a:avLst>
          </a:prstGeom>
          <a:noFill/>
          <a:ln>
            <a:noFill/>
          </a:ln>
        </p:spPr>
      </p:sp>
    </p:spTree>
    <p:extLst>
      <p:ext uri="{BB962C8B-B14F-4D97-AF65-F5344CB8AC3E}">
        <p14:creationId xmlns:p14="http://schemas.microsoft.com/office/powerpoint/2010/main" val="2107769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26" name="Google Shape;2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7" name="Google Shape;27;p4"/>
          <p:cNvSpPr txBox="1">
            <a:spLocks noGrp="1"/>
          </p:cNvSpPr>
          <p:nvPr>
            <p:ph type="body" idx="1"/>
          </p:nvPr>
        </p:nvSpPr>
        <p:spPr>
          <a:xfrm>
            <a:off x="960000" y="1616933"/>
            <a:ext cx="10272000" cy="56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pPr lvl="0"/>
            <a:r>
              <a:rPr lang="en-US"/>
              <a:t>Click to edit Master text styles</a:t>
            </a:r>
          </a:p>
        </p:txBody>
      </p:sp>
      <p:grpSp>
        <p:nvGrpSpPr>
          <p:cNvPr id="28" name="Google Shape;28;p4"/>
          <p:cNvGrpSpPr/>
          <p:nvPr/>
        </p:nvGrpSpPr>
        <p:grpSpPr>
          <a:xfrm>
            <a:off x="252067" y="252300"/>
            <a:ext cx="11393100" cy="6168533"/>
            <a:chOff x="189050" y="189225"/>
            <a:chExt cx="8544825" cy="4626400"/>
          </a:xfrm>
        </p:grpSpPr>
        <p:sp>
          <p:nvSpPr>
            <p:cNvPr id="29" name="Google Shape;29;p4"/>
            <p:cNvSpPr/>
            <p:nvPr/>
          </p:nvSpPr>
          <p:spPr>
            <a:xfrm rot="-5400000">
              <a:off x="1810400" y="452177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30" name="Google Shape;30;p4"/>
            <p:cNvCxnSpPr>
              <a:stCxn id="29" idx="0"/>
            </p:cNvCxnSpPr>
            <p:nvPr/>
          </p:nvCxnSpPr>
          <p:spPr>
            <a:xfrm rot="10800000">
              <a:off x="189050" y="4774675"/>
              <a:ext cx="1409400" cy="0"/>
            </a:xfrm>
            <a:prstGeom prst="straightConnector1">
              <a:avLst/>
            </a:prstGeom>
            <a:noFill/>
            <a:ln w="9525" cap="flat" cmpd="sng">
              <a:solidFill>
                <a:schemeClr val="dk1"/>
              </a:solidFill>
              <a:prstDash val="dot"/>
              <a:round/>
              <a:headEnd type="none" w="med" len="med"/>
              <a:tailEnd type="none" w="med" len="med"/>
            </a:ln>
          </p:spPr>
        </p:cxnSp>
        <p:sp>
          <p:nvSpPr>
            <p:cNvPr id="31" name="Google Shape;31;p4"/>
            <p:cNvSpPr/>
            <p:nvPr/>
          </p:nvSpPr>
          <p:spPr>
            <a:xfrm>
              <a:off x="8651975" y="268372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32" name="Google Shape;32;p4"/>
            <p:cNvCxnSpPr>
              <a:stCxn id="31" idx="0"/>
            </p:cNvCxnSpPr>
            <p:nvPr/>
          </p:nvCxnSpPr>
          <p:spPr>
            <a:xfrm rot="10800000">
              <a:off x="8692925" y="189225"/>
              <a:ext cx="0" cy="24945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421965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35" name="Google Shape;35;p5"/>
          <p:cNvSpPr txBox="1">
            <a:spLocks noGrp="1"/>
          </p:cNvSpPr>
          <p:nvPr>
            <p:ph type="title"/>
          </p:nvPr>
        </p:nvSpPr>
        <p:spPr>
          <a:xfrm>
            <a:off x="1163200" y="7965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6" name="Google Shape;36;p5"/>
          <p:cNvSpPr txBox="1">
            <a:spLocks noGrp="1"/>
          </p:cNvSpPr>
          <p:nvPr>
            <p:ph type="subTitle" idx="1"/>
          </p:nvPr>
        </p:nvSpPr>
        <p:spPr>
          <a:xfrm>
            <a:off x="6493777" y="3893493"/>
            <a:ext cx="4205200" cy="18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37" name="Google Shape;37;p5"/>
          <p:cNvSpPr txBox="1">
            <a:spLocks noGrp="1"/>
          </p:cNvSpPr>
          <p:nvPr>
            <p:ph type="subTitle" idx="2"/>
          </p:nvPr>
        </p:nvSpPr>
        <p:spPr>
          <a:xfrm>
            <a:off x="1505399" y="3893493"/>
            <a:ext cx="4205200" cy="18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38" name="Google Shape;38;p5"/>
          <p:cNvSpPr txBox="1">
            <a:spLocks noGrp="1"/>
          </p:cNvSpPr>
          <p:nvPr>
            <p:ph type="subTitle" idx="3"/>
          </p:nvPr>
        </p:nvSpPr>
        <p:spPr>
          <a:xfrm>
            <a:off x="1505399" y="3140433"/>
            <a:ext cx="42052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39" name="Google Shape;39;p5"/>
          <p:cNvSpPr txBox="1">
            <a:spLocks noGrp="1"/>
          </p:cNvSpPr>
          <p:nvPr>
            <p:ph type="subTitle" idx="4"/>
          </p:nvPr>
        </p:nvSpPr>
        <p:spPr>
          <a:xfrm>
            <a:off x="6493777" y="3140433"/>
            <a:ext cx="4205200" cy="74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grpSp>
        <p:nvGrpSpPr>
          <p:cNvPr id="40" name="Google Shape;40;p5"/>
          <p:cNvGrpSpPr/>
          <p:nvPr/>
        </p:nvGrpSpPr>
        <p:grpSpPr>
          <a:xfrm>
            <a:off x="249734" y="242908"/>
            <a:ext cx="11404533" cy="6186659"/>
            <a:chOff x="187300" y="182181"/>
            <a:chExt cx="8553400" cy="4639994"/>
          </a:xfrm>
        </p:grpSpPr>
        <p:sp>
          <p:nvSpPr>
            <p:cNvPr id="41" name="Google Shape;41;p5"/>
            <p:cNvSpPr/>
            <p:nvPr/>
          </p:nvSpPr>
          <p:spPr>
            <a:xfrm rot="10800000">
              <a:off x="8658800" y="189072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42" name="Google Shape;42;p5"/>
            <p:cNvCxnSpPr/>
            <p:nvPr/>
          </p:nvCxnSpPr>
          <p:spPr>
            <a:xfrm rot="10800000">
              <a:off x="8699750" y="182181"/>
              <a:ext cx="0" cy="1730400"/>
            </a:xfrm>
            <a:prstGeom prst="straightConnector1">
              <a:avLst/>
            </a:prstGeom>
            <a:noFill/>
            <a:ln w="9525" cap="flat" cmpd="sng">
              <a:solidFill>
                <a:schemeClr val="dk1"/>
              </a:solidFill>
              <a:prstDash val="solid"/>
              <a:round/>
              <a:headEnd type="none" w="med" len="med"/>
              <a:tailEnd type="none" w="med" len="med"/>
            </a:ln>
          </p:spPr>
        </p:cxnSp>
        <p:sp>
          <p:nvSpPr>
            <p:cNvPr id="43" name="Google Shape;43;p5"/>
            <p:cNvSpPr/>
            <p:nvPr/>
          </p:nvSpPr>
          <p:spPr>
            <a:xfrm rot="5400000">
              <a:off x="4313050" y="452832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44" name="Google Shape;44;p5"/>
            <p:cNvCxnSpPr>
              <a:stCxn id="43" idx="2"/>
            </p:cNvCxnSpPr>
            <p:nvPr/>
          </p:nvCxnSpPr>
          <p:spPr>
            <a:xfrm rot="10800000">
              <a:off x="187300" y="4781225"/>
              <a:ext cx="3913800" cy="0"/>
            </a:xfrm>
            <a:prstGeom prst="straightConnector1">
              <a:avLst/>
            </a:prstGeom>
            <a:noFill/>
            <a:ln w="9525" cap="flat" cmpd="sng">
              <a:solidFill>
                <a:schemeClr val="dk1"/>
              </a:solidFill>
              <a:prstDash val="dot"/>
              <a:round/>
              <a:headEnd type="none" w="med" len="med"/>
              <a:tailEnd type="none" w="med" len="med"/>
            </a:ln>
          </p:spPr>
        </p:cxnSp>
      </p:grpSp>
    </p:spTree>
    <p:extLst>
      <p:ext uri="{BB962C8B-B14F-4D97-AF65-F5344CB8AC3E}">
        <p14:creationId xmlns:p14="http://schemas.microsoft.com/office/powerpoint/2010/main" val="2879603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47" name="Google Shape;4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grpSp>
        <p:nvGrpSpPr>
          <p:cNvPr id="48" name="Google Shape;48;p6"/>
          <p:cNvGrpSpPr/>
          <p:nvPr/>
        </p:nvGrpSpPr>
        <p:grpSpPr>
          <a:xfrm>
            <a:off x="556033" y="262212"/>
            <a:ext cx="11095600" cy="4059489"/>
            <a:chOff x="417025" y="196658"/>
            <a:chExt cx="8321700" cy="3044617"/>
          </a:xfrm>
        </p:grpSpPr>
        <p:sp>
          <p:nvSpPr>
            <p:cNvPr id="49" name="Google Shape;49;p6"/>
            <p:cNvSpPr/>
            <p:nvPr/>
          </p:nvSpPr>
          <p:spPr>
            <a:xfrm>
              <a:off x="8656825" y="273547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50" name="Google Shape;50;p6"/>
            <p:cNvCxnSpPr>
              <a:stCxn id="49" idx="0"/>
            </p:cNvCxnSpPr>
            <p:nvPr/>
          </p:nvCxnSpPr>
          <p:spPr>
            <a:xfrm rot="10800000">
              <a:off x="8697775" y="204075"/>
              <a:ext cx="0" cy="2531400"/>
            </a:xfrm>
            <a:prstGeom prst="straightConnector1">
              <a:avLst/>
            </a:prstGeom>
            <a:noFill/>
            <a:ln w="9525" cap="flat" cmpd="sng">
              <a:solidFill>
                <a:schemeClr val="dk1"/>
              </a:solidFill>
              <a:prstDash val="solid"/>
              <a:round/>
              <a:headEnd type="none" w="med" len="med"/>
              <a:tailEnd type="none" w="med" len="med"/>
            </a:ln>
          </p:spPr>
        </p:cxnSp>
        <p:sp>
          <p:nvSpPr>
            <p:cNvPr id="51" name="Google Shape;51;p6"/>
            <p:cNvSpPr/>
            <p:nvPr/>
          </p:nvSpPr>
          <p:spPr>
            <a:xfrm>
              <a:off x="417025" y="1756958"/>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52" name="Google Shape;52;p6"/>
            <p:cNvCxnSpPr>
              <a:stCxn id="51" idx="0"/>
            </p:cNvCxnSpPr>
            <p:nvPr/>
          </p:nvCxnSpPr>
          <p:spPr>
            <a:xfrm rot="10800000">
              <a:off x="457975" y="196658"/>
              <a:ext cx="0" cy="1560300"/>
            </a:xfrm>
            <a:prstGeom prst="straightConnector1">
              <a:avLst/>
            </a:prstGeom>
            <a:noFill/>
            <a:ln w="9525" cap="flat" cmpd="sng">
              <a:solidFill>
                <a:schemeClr val="dk1"/>
              </a:solidFill>
              <a:prstDash val="dot"/>
              <a:round/>
              <a:headEnd type="none" w="med" len="med"/>
              <a:tailEnd type="none" w="med" len="med"/>
            </a:ln>
          </p:spPr>
        </p:cxnSp>
      </p:grpSp>
    </p:spTree>
    <p:extLst>
      <p:ext uri="{BB962C8B-B14F-4D97-AF65-F5344CB8AC3E}">
        <p14:creationId xmlns:p14="http://schemas.microsoft.com/office/powerpoint/2010/main" val="924615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
        <p:cNvGrpSpPr/>
        <p:nvPr/>
      </p:nvGrpSpPr>
      <p:grpSpPr>
        <a:xfrm>
          <a:off x="0" y="0"/>
          <a:ext cx="0" cy="0"/>
          <a:chOff x="0" y="0"/>
          <a:chExt cx="0" cy="0"/>
        </a:xfrm>
      </p:grpSpPr>
      <p:sp>
        <p:nvSpPr>
          <p:cNvPr id="54" name="Google Shape;54;p7"/>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55" name="Google Shape;55;p7"/>
          <p:cNvSpPr txBox="1">
            <a:spLocks noGrp="1"/>
          </p:cNvSpPr>
          <p:nvPr>
            <p:ph type="title"/>
          </p:nvPr>
        </p:nvSpPr>
        <p:spPr>
          <a:xfrm>
            <a:off x="5946167" y="1738233"/>
            <a:ext cx="4916800" cy="76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56" name="Google Shape;56;p7"/>
          <p:cNvSpPr txBox="1">
            <a:spLocks noGrp="1"/>
          </p:cNvSpPr>
          <p:nvPr>
            <p:ph type="subTitle" idx="1"/>
          </p:nvPr>
        </p:nvSpPr>
        <p:spPr>
          <a:xfrm>
            <a:off x="5946167" y="2669933"/>
            <a:ext cx="4916800" cy="23536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200"/>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r>
              <a:rPr lang="en-US"/>
              <a:t>Click to edit Master subtitle style</a:t>
            </a:r>
            <a:endParaRPr/>
          </a:p>
        </p:txBody>
      </p:sp>
      <p:sp>
        <p:nvSpPr>
          <p:cNvPr id="57" name="Google Shape;57;p7"/>
          <p:cNvSpPr>
            <a:spLocks noGrp="1"/>
          </p:cNvSpPr>
          <p:nvPr>
            <p:ph type="pic" idx="2"/>
          </p:nvPr>
        </p:nvSpPr>
        <p:spPr>
          <a:xfrm>
            <a:off x="1151600" y="767400"/>
            <a:ext cx="3658400" cy="5323200"/>
          </a:xfrm>
          <a:prstGeom prst="roundRect">
            <a:avLst>
              <a:gd name="adj" fmla="val 50000"/>
            </a:avLst>
          </a:prstGeom>
          <a:noFill/>
          <a:ln>
            <a:noFill/>
          </a:ln>
        </p:spPr>
      </p:sp>
      <p:grpSp>
        <p:nvGrpSpPr>
          <p:cNvPr id="58" name="Google Shape;58;p7"/>
          <p:cNvGrpSpPr/>
          <p:nvPr/>
        </p:nvGrpSpPr>
        <p:grpSpPr>
          <a:xfrm>
            <a:off x="565734" y="265534"/>
            <a:ext cx="11375967" cy="6173733"/>
            <a:chOff x="424300" y="199150"/>
            <a:chExt cx="8531975" cy="4630300"/>
          </a:xfrm>
        </p:grpSpPr>
        <p:sp>
          <p:nvSpPr>
            <p:cNvPr id="59" name="Google Shape;59;p7"/>
            <p:cNvSpPr/>
            <p:nvPr/>
          </p:nvSpPr>
          <p:spPr>
            <a:xfrm rot="-5400000">
              <a:off x="4748625" y="453560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60" name="Google Shape;60;p7"/>
            <p:cNvCxnSpPr>
              <a:stCxn id="59" idx="2"/>
            </p:cNvCxnSpPr>
            <p:nvPr/>
          </p:nvCxnSpPr>
          <p:spPr>
            <a:xfrm>
              <a:off x="5042475" y="4788500"/>
              <a:ext cx="3913800" cy="0"/>
            </a:xfrm>
            <a:prstGeom prst="straightConnector1">
              <a:avLst/>
            </a:prstGeom>
            <a:noFill/>
            <a:ln w="9525" cap="flat" cmpd="sng">
              <a:solidFill>
                <a:schemeClr val="dk1"/>
              </a:solidFill>
              <a:prstDash val="dot"/>
              <a:round/>
              <a:headEnd type="none" w="med" len="med"/>
              <a:tailEnd type="none" w="med" len="med"/>
            </a:ln>
          </p:spPr>
        </p:cxnSp>
        <p:sp>
          <p:nvSpPr>
            <p:cNvPr id="61" name="Google Shape;61;p7"/>
            <p:cNvSpPr/>
            <p:nvPr/>
          </p:nvSpPr>
          <p:spPr>
            <a:xfrm>
              <a:off x="424300" y="175945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62" name="Google Shape;62;p7"/>
            <p:cNvCxnSpPr>
              <a:stCxn id="61" idx="0"/>
            </p:cNvCxnSpPr>
            <p:nvPr/>
          </p:nvCxnSpPr>
          <p:spPr>
            <a:xfrm rot="10800000">
              <a:off x="465250" y="199150"/>
              <a:ext cx="0" cy="15603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497129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sp>
        <p:nvSpPr>
          <p:cNvPr id="64" name="Google Shape;64;p8"/>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65" name="Google Shape;65;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8000"/>
            </a:lvl1pPr>
            <a:lvl2pPr lvl="1">
              <a:spcBef>
                <a:spcPts val="0"/>
              </a:spcBef>
              <a:spcAft>
                <a:spcPts val="0"/>
              </a:spcAft>
              <a:buSzPts val="6000"/>
              <a:buNone/>
              <a:defRPr sz="8000"/>
            </a:lvl2pPr>
            <a:lvl3pPr lvl="2">
              <a:spcBef>
                <a:spcPts val="0"/>
              </a:spcBef>
              <a:spcAft>
                <a:spcPts val="0"/>
              </a:spcAft>
              <a:buSzPts val="6000"/>
              <a:buNone/>
              <a:defRPr sz="8000"/>
            </a:lvl3pPr>
            <a:lvl4pPr lvl="3">
              <a:spcBef>
                <a:spcPts val="0"/>
              </a:spcBef>
              <a:spcAft>
                <a:spcPts val="0"/>
              </a:spcAft>
              <a:buSzPts val="6000"/>
              <a:buNone/>
              <a:defRPr sz="8000"/>
            </a:lvl4pPr>
            <a:lvl5pPr lvl="4">
              <a:spcBef>
                <a:spcPts val="0"/>
              </a:spcBef>
              <a:spcAft>
                <a:spcPts val="0"/>
              </a:spcAft>
              <a:buSzPts val="6000"/>
              <a:buNone/>
              <a:defRPr sz="8000"/>
            </a:lvl5pPr>
            <a:lvl6pPr lvl="5">
              <a:spcBef>
                <a:spcPts val="0"/>
              </a:spcBef>
              <a:spcAft>
                <a:spcPts val="0"/>
              </a:spcAft>
              <a:buSzPts val="6000"/>
              <a:buNone/>
              <a:defRPr sz="8000"/>
            </a:lvl6pPr>
            <a:lvl7pPr lvl="6">
              <a:spcBef>
                <a:spcPts val="0"/>
              </a:spcBef>
              <a:spcAft>
                <a:spcPts val="0"/>
              </a:spcAft>
              <a:buSzPts val="6000"/>
              <a:buNone/>
              <a:defRPr sz="8000"/>
            </a:lvl7pPr>
            <a:lvl8pPr lvl="7">
              <a:spcBef>
                <a:spcPts val="0"/>
              </a:spcBef>
              <a:spcAft>
                <a:spcPts val="0"/>
              </a:spcAft>
              <a:buSzPts val="6000"/>
              <a:buNone/>
              <a:defRPr sz="8000"/>
            </a:lvl8pPr>
            <a:lvl9pPr lvl="8">
              <a:spcBef>
                <a:spcPts val="0"/>
              </a:spcBef>
              <a:spcAft>
                <a:spcPts val="0"/>
              </a:spcAft>
              <a:buSzPts val="6000"/>
              <a:buNone/>
              <a:defRPr sz="8000"/>
            </a:lvl9pPr>
          </a:lstStyle>
          <a:p>
            <a:r>
              <a:rPr lang="en-US"/>
              <a:t>Click to edit Master title style</a:t>
            </a:r>
            <a:endParaRPr/>
          </a:p>
        </p:txBody>
      </p:sp>
      <p:grpSp>
        <p:nvGrpSpPr>
          <p:cNvPr id="66" name="Google Shape;66;p8"/>
          <p:cNvGrpSpPr/>
          <p:nvPr/>
        </p:nvGrpSpPr>
        <p:grpSpPr>
          <a:xfrm>
            <a:off x="513067" y="1146401"/>
            <a:ext cx="11428135" cy="5460800"/>
            <a:chOff x="384800" y="859801"/>
            <a:chExt cx="8571101" cy="4095600"/>
          </a:xfrm>
        </p:grpSpPr>
        <p:sp>
          <p:nvSpPr>
            <p:cNvPr id="67" name="Google Shape;67;p8"/>
            <p:cNvSpPr/>
            <p:nvPr/>
          </p:nvSpPr>
          <p:spPr>
            <a:xfrm flipH="1">
              <a:off x="7855150" y="859801"/>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68" name="Google Shape;68;p8"/>
            <p:cNvCxnSpPr/>
            <p:nvPr/>
          </p:nvCxnSpPr>
          <p:spPr>
            <a:xfrm rot="5400000">
              <a:off x="5939200" y="2998501"/>
              <a:ext cx="3913800" cy="0"/>
            </a:xfrm>
            <a:prstGeom prst="straightConnector1">
              <a:avLst/>
            </a:prstGeom>
            <a:noFill/>
            <a:ln w="9525" cap="flat" cmpd="sng">
              <a:solidFill>
                <a:schemeClr val="dk1"/>
              </a:solidFill>
              <a:prstDash val="solid"/>
              <a:round/>
              <a:headEnd type="none" w="med" len="med"/>
              <a:tailEnd type="none" w="med" len="med"/>
            </a:ln>
          </p:spPr>
        </p:cxnSp>
        <p:sp>
          <p:nvSpPr>
            <p:cNvPr id="69" name="Google Shape;69;p8"/>
            <p:cNvSpPr/>
            <p:nvPr/>
          </p:nvSpPr>
          <p:spPr>
            <a:xfrm rot="-5400000" flipH="1">
              <a:off x="596750" y="4501752"/>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70" name="Google Shape;70;p8"/>
            <p:cNvCxnSpPr/>
            <p:nvPr/>
          </p:nvCxnSpPr>
          <p:spPr>
            <a:xfrm>
              <a:off x="898501" y="4754652"/>
              <a:ext cx="8057400" cy="0"/>
            </a:xfrm>
            <a:prstGeom prst="straightConnector1">
              <a:avLst/>
            </a:prstGeom>
            <a:noFill/>
            <a:ln w="9525" cap="flat" cmpd="sng">
              <a:solidFill>
                <a:schemeClr val="dk1"/>
              </a:solidFill>
              <a:prstDash val="dot"/>
              <a:round/>
              <a:headEnd type="none" w="med" len="med"/>
              <a:tailEnd type="none" w="med" len="med"/>
            </a:ln>
          </p:spPr>
        </p:cxnSp>
      </p:grpSp>
    </p:spTree>
    <p:extLst>
      <p:ext uri="{BB962C8B-B14F-4D97-AF65-F5344CB8AC3E}">
        <p14:creationId xmlns:p14="http://schemas.microsoft.com/office/powerpoint/2010/main" val="263382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a:off x="10987533"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 name="Google Shape;35;p5"/>
          <p:cNvGrpSpPr/>
          <p:nvPr/>
        </p:nvGrpSpPr>
        <p:grpSpPr>
          <a:xfrm>
            <a:off x="-102800" y="310400"/>
            <a:ext cx="11984400" cy="6619067"/>
            <a:chOff x="-77100" y="232800"/>
            <a:chExt cx="8988300" cy="4964300"/>
          </a:xfrm>
        </p:grpSpPr>
        <p:sp>
          <p:nvSpPr>
            <p:cNvPr id="36" name="Google Shape;36;p5"/>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7" name="Google Shape;37;p5"/>
            <p:cNvCxnSpPr/>
            <p:nvPr/>
          </p:nvCxnSpPr>
          <p:spPr>
            <a:xfrm rot="10800000">
              <a:off x="-77100" y="232800"/>
              <a:ext cx="309300" cy="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5"/>
            <p:cNvCxnSpPr/>
            <p:nvPr/>
          </p:nvCxnSpPr>
          <p:spPr>
            <a:xfrm rot="10800000">
              <a:off x="8911200" y="4890500"/>
              <a:ext cx="0" cy="306600"/>
            </a:xfrm>
            <a:prstGeom prst="straightConnector1">
              <a:avLst/>
            </a:prstGeom>
            <a:noFill/>
            <a:ln w="19050" cap="flat" cmpd="sng">
              <a:solidFill>
                <a:schemeClr val="dk1"/>
              </a:solidFill>
              <a:prstDash val="solid"/>
              <a:round/>
              <a:headEnd type="none" w="med" len="med"/>
              <a:tailEnd type="none" w="med" len="med"/>
            </a:ln>
          </p:spPr>
        </p:cxnSp>
      </p:grpSp>
      <p:sp>
        <p:nvSpPr>
          <p:cNvPr id="39" name="Google Shape;3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40" name="Google Shape;40;p5"/>
          <p:cNvSpPr txBox="1">
            <a:spLocks noGrp="1"/>
          </p:cNvSpPr>
          <p:nvPr>
            <p:ph type="subTitle" idx="1"/>
          </p:nvPr>
        </p:nvSpPr>
        <p:spPr>
          <a:xfrm>
            <a:off x="6201691" y="2315404"/>
            <a:ext cx="5030400" cy="3648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Char char="●"/>
              <a:defRPr sz="1867">
                <a:latin typeface="Hanken Grotesk"/>
                <a:ea typeface="Hanken Grotesk"/>
                <a:cs typeface="Hanken Grotesk"/>
                <a:sym typeface="Hanken Grotesk"/>
              </a:defRPr>
            </a:lvl1pPr>
            <a:lvl2pPr lvl="1" algn="ctr" rtl="0">
              <a:lnSpc>
                <a:spcPct val="115000"/>
              </a:lnSpc>
              <a:spcBef>
                <a:spcPts val="0"/>
              </a:spcBef>
              <a:spcAft>
                <a:spcPts val="0"/>
              </a:spcAft>
              <a:buSzPts val="2800"/>
              <a:buChar char="○"/>
              <a:defRPr sz="3733"/>
            </a:lvl2pPr>
            <a:lvl3pPr lvl="2" algn="ctr" rtl="0">
              <a:lnSpc>
                <a:spcPct val="115000"/>
              </a:lnSpc>
              <a:spcBef>
                <a:spcPts val="0"/>
              </a:spcBef>
              <a:spcAft>
                <a:spcPts val="0"/>
              </a:spcAft>
              <a:buSzPts val="2800"/>
              <a:buChar char="■"/>
              <a:defRPr sz="3733"/>
            </a:lvl3pPr>
            <a:lvl4pPr lvl="3" algn="ctr" rtl="0">
              <a:lnSpc>
                <a:spcPct val="115000"/>
              </a:lnSpc>
              <a:spcBef>
                <a:spcPts val="0"/>
              </a:spcBef>
              <a:spcAft>
                <a:spcPts val="0"/>
              </a:spcAft>
              <a:buSzPts val="2800"/>
              <a:buChar char="●"/>
              <a:defRPr sz="3733"/>
            </a:lvl4pPr>
            <a:lvl5pPr lvl="4" algn="ctr" rtl="0">
              <a:lnSpc>
                <a:spcPct val="115000"/>
              </a:lnSpc>
              <a:spcBef>
                <a:spcPts val="0"/>
              </a:spcBef>
              <a:spcAft>
                <a:spcPts val="0"/>
              </a:spcAft>
              <a:buSzPts val="2800"/>
              <a:buChar char="○"/>
              <a:defRPr sz="3733"/>
            </a:lvl5pPr>
            <a:lvl6pPr lvl="5" algn="ctr" rtl="0">
              <a:lnSpc>
                <a:spcPct val="115000"/>
              </a:lnSpc>
              <a:spcBef>
                <a:spcPts val="0"/>
              </a:spcBef>
              <a:spcAft>
                <a:spcPts val="0"/>
              </a:spcAft>
              <a:buSzPts val="2800"/>
              <a:buChar char="■"/>
              <a:defRPr sz="3733"/>
            </a:lvl6pPr>
            <a:lvl7pPr lvl="6" algn="ctr" rtl="0">
              <a:lnSpc>
                <a:spcPct val="115000"/>
              </a:lnSpc>
              <a:spcBef>
                <a:spcPts val="0"/>
              </a:spcBef>
              <a:spcAft>
                <a:spcPts val="0"/>
              </a:spcAft>
              <a:buSzPts val="2800"/>
              <a:buChar char="●"/>
              <a:defRPr sz="3733"/>
            </a:lvl7pPr>
            <a:lvl8pPr lvl="7" algn="ctr" rtl="0">
              <a:lnSpc>
                <a:spcPct val="115000"/>
              </a:lnSpc>
              <a:spcBef>
                <a:spcPts val="0"/>
              </a:spcBef>
              <a:spcAft>
                <a:spcPts val="0"/>
              </a:spcAft>
              <a:buSzPts val="2800"/>
              <a:buChar char="○"/>
              <a:defRPr sz="3733"/>
            </a:lvl8pPr>
            <a:lvl9pPr lvl="8" algn="ctr" rtl="0">
              <a:lnSpc>
                <a:spcPct val="115000"/>
              </a:lnSpc>
              <a:spcBef>
                <a:spcPts val="0"/>
              </a:spcBef>
              <a:spcAft>
                <a:spcPts val="0"/>
              </a:spcAft>
              <a:buSzPts val="2800"/>
              <a:buChar char="■"/>
              <a:defRPr sz="3733"/>
            </a:lvl9pPr>
          </a:lstStyle>
          <a:p>
            <a:r>
              <a:rPr lang="en-US"/>
              <a:t>Click to edit Master subtitle style</a:t>
            </a:r>
            <a:endParaRPr/>
          </a:p>
        </p:txBody>
      </p:sp>
      <p:sp>
        <p:nvSpPr>
          <p:cNvPr id="41" name="Google Shape;41;p5"/>
          <p:cNvSpPr txBox="1">
            <a:spLocks noGrp="1"/>
          </p:cNvSpPr>
          <p:nvPr>
            <p:ph type="subTitle" idx="2"/>
          </p:nvPr>
        </p:nvSpPr>
        <p:spPr>
          <a:xfrm>
            <a:off x="960000" y="2315404"/>
            <a:ext cx="5030400" cy="3648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Char char="●"/>
              <a:defRPr sz="1867">
                <a:latin typeface="Hanken Grotesk"/>
                <a:ea typeface="Hanken Grotesk"/>
                <a:cs typeface="Hanken Grotesk"/>
                <a:sym typeface="Hanken Grotesk"/>
              </a:defRPr>
            </a:lvl1pPr>
            <a:lvl2pPr lvl="1" algn="ctr" rtl="0">
              <a:lnSpc>
                <a:spcPct val="115000"/>
              </a:lnSpc>
              <a:spcBef>
                <a:spcPts val="0"/>
              </a:spcBef>
              <a:spcAft>
                <a:spcPts val="0"/>
              </a:spcAft>
              <a:buSzPts val="1400"/>
              <a:buChar char="○"/>
              <a:defRPr sz="3733"/>
            </a:lvl2pPr>
            <a:lvl3pPr lvl="2" algn="ctr" rtl="0">
              <a:lnSpc>
                <a:spcPct val="115000"/>
              </a:lnSpc>
              <a:spcBef>
                <a:spcPts val="0"/>
              </a:spcBef>
              <a:spcAft>
                <a:spcPts val="0"/>
              </a:spcAft>
              <a:buSzPts val="1400"/>
              <a:buChar char="■"/>
              <a:defRPr sz="3733"/>
            </a:lvl3pPr>
            <a:lvl4pPr lvl="3" algn="ctr" rtl="0">
              <a:lnSpc>
                <a:spcPct val="115000"/>
              </a:lnSpc>
              <a:spcBef>
                <a:spcPts val="0"/>
              </a:spcBef>
              <a:spcAft>
                <a:spcPts val="0"/>
              </a:spcAft>
              <a:buSzPts val="1400"/>
              <a:buChar char="●"/>
              <a:defRPr sz="3733"/>
            </a:lvl4pPr>
            <a:lvl5pPr lvl="4" algn="ctr" rtl="0">
              <a:lnSpc>
                <a:spcPct val="115000"/>
              </a:lnSpc>
              <a:spcBef>
                <a:spcPts val="0"/>
              </a:spcBef>
              <a:spcAft>
                <a:spcPts val="0"/>
              </a:spcAft>
              <a:buSzPts val="1400"/>
              <a:buChar char="○"/>
              <a:defRPr sz="3733"/>
            </a:lvl5pPr>
            <a:lvl6pPr lvl="5" algn="ctr" rtl="0">
              <a:lnSpc>
                <a:spcPct val="115000"/>
              </a:lnSpc>
              <a:spcBef>
                <a:spcPts val="0"/>
              </a:spcBef>
              <a:spcAft>
                <a:spcPts val="0"/>
              </a:spcAft>
              <a:buSzPts val="1400"/>
              <a:buChar char="■"/>
              <a:defRPr sz="3733"/>
            </a:lvl6pPr>
            <a:lvl7pPr lvl="6" algn="ctr" rtl="0">
              <a:lnSpc>
                <a:spcPct val="115000"/>
              </a:lnSpc>
              <a:spcBef>
                <a:spcPts val="0"/>
              </a:spcBef>
              <a:spcAft>
                <a:spcPts val="0"/>
              </a:spcAft>
              <a:buSzPts val="1400"/>
              <a:buChar char="●"/>
              <a:defRPr sz="3733"/>
            </a:lvl7pPr>
            <a:lvl8pPr lvl="7" algn="ctr" rtl="0">
              <a:lnSpc>
                <a:spcPct val="115000"/>
              </a:lnSpc>
              <a:spcBef>
                <a:spcPts val="0"/>
              </a:spcBef>
              <a:spcAft>
                <a:spcPts val="0"/>
              </a:spcAft>
              <a:buSzPts val="1400"/>
              <a:buChar char="○"/>
              <a:defRPr sz="3733"/>
            </a:lvl8pPr>
            <a:lvl9pPr lvl="8" algn="ctr" rtl="0">
              <a:lnSpc>
                <a:spcPct val="115000"/>
              </a:lnSpc>
              <a:spcBef>
                <a:spcPts val="0"/>
              </a:spcBef>
              <a:spcAft>
                <a:spcPts val="0"/>
              </a:spcAft>
              <a:buSzPts val="1400"/>
              <a:buChar char="■"/>
              <a:defRPr sz="3733"/>
            </a:lvl9pPr>
          </a:lstStyle>
          <a:p>
            <a:r>
              <a:rPr lang="en-US"/>
              <a:t>Click to edit Master subtitle style</a:t>
            </a:r>
            <a:endParaRPr/>
          </a:p>
        </p:txBody>
      </p:sp>
      <p:sp>
        <p:nvSpPr>
          <p:cNvPr id="42" name="Google Shape;42;p5"/>
          <p:cNvSpPr txBox="1">
            <a:spLocks noGrp="1"/>
          </p:cNvSpPr>
          <p:nvPr>
            <p:ph type="subTitle" idx="3"/>
          </p:nvPr>
        </p:nvSpPr>
        <p:spPr>
          <a:xfrm>
            <a:off x="960000" y="1935000"/>
            <a:ext cx="5030400" cy="4820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SzPts val="2400"/>
              <a:buFont typeface="Figtree Black"/>
              <a:buNone/>
              <a:defRPr sz="2533">
                <a:latin typeface="Figtree Black"/>
                <a:ea typeface="Figtree Black"/>
                <a:cs typeface="Figtree Black"/>
                <a:sym typeface="Figtree Black"/>
              </a:defRPr>
            </a:lvl1pPr>
            <a:lvl2pPr lvl="1">
              <a:lnSpc>
                <a:spcPct val="115000"/>
              </a:lnSpc>
              <a:spcBef>
                <a:spcPts val="0"/>
              </a:spcBef>
              <a:spcAft>
                <a:spcPts val="0"/>
              </a:spcAft>
              <a:buSzPts val="1400"/>
              <a:buFont typeface="Figtree Black"/>
              <a:buNone/>
              <a:defRPr>
                <a:latin typeface="Figtree Black"/>
                <a:ea typeface="Figtree Black"/>
                <a:cs typeface="Figtree Black"/>
                <a:sym typeface="Figtree Black"/>
              </a:defRPr>
            </a:lvl2pPr>
            <a:lvl3pPr lvl="2">
              <a:lnSpc>
                <a:spcPct val="115000"/>
              </a:lnSpc>
              <a:spcBef>
                <a:spcPts val="0"/>
              </a:spcBef>
              <a:spcAft>
                <a:spcPts val="0"/>
              </a:spcAft>
              <a:buSzPts val="1400"/>
              <a:buFont typeface="Figtree Black"/>
              <a:buNone/>
              <a:defRPr>
                <a:latin typeface="Figtree Black"/>
                <a:ea typeface="Figtree Black"/>
                <a:cs typeface="Figtree Black"/>
                <a:sym typeface="Figtree Black"/>
              </a:defRPr>
            </a:lvl3pPr>
            <a:lvl4pPr lvl="3">
              <a:lnSpc>
                <a:spcPct val="115000"/>
              </a:lnSpc>
              <a:spcBef>
                <a:spcPts val="0"/>
              </a:spcBef>
              <a:spcAft>
                <a:spcPts val="0"/>
              </a:spcAft>
              <a:buSzPts val="1400"/>
              <a:buFont typeface="Figtree Black"/>
              <a:buNone/>
              <a:defRPr>
                <a:latin typeface="Figtree Black"/>
                <a:ea typeface="Figtree Black"/>
                <a:cs typeface="Figtree Black"/>
                <a:sym typeface="Figtree Black"/>
              </a:defRPr>
            </a:lvl4pPr>
            <a:lvl5pPr lvl="4">
              <a:lnSpc>
                <a:spcPct val="115000"/>
              </a:lnSpc>
              <a:spcBef>
                <a:spcPts val="0"/>
              </a:spcBef>
              <a:spcAft>
                <a:spcPts val="0"/>
              </a:spcAft>
              <a:buSzPts val="1400"/>
              <a:buFont typeface="Figtree Black"/>
              <a:buNone/>
              <a:defRPr>
                <a:latin typeface="Figtree Black"/>
                <a:ea typeface="Figtree Black"/>
                <a:cs typeface="Figtree Black"/>
                <a:sym typeface="Figtree Black"/>
              </a:defRPr>
            </a:lvl5pPr>
            <a:lvl6pPr lvl="5">
              <a:lnSpc>
                <a:spcPct val="115000"/>
              </a:lnSpc>
              <a:spcBef>
                <a:spcPts val="0"/>
              </a:spcBef>
              <a:spcAft>
                <a:spcPts val="0"/>
              </a:spcAft>
              <a:buSzPts val="1400"/>
              <a:buFont typeface="Figtree Black"/>
              <a:buNone/>
              <a:defRPr>
                <a:latin typeface="Figtree Black"/>
                <a:ea typeface="Figtree Black"/>
                <a:cs typeface="Figtree Black"/>
                <a:sym typeface="Figtree Black"/>
              </a:defRPr>
            </a:lvl6pPr>
            <a:lvl7pPr lvl="6">
              <a:lnSpc>
                <a:spcPct val="115000"/>
              </a:lnSpc>
              <a:spcBef>
                <a:spcPts val="0"/>
              </a:spcBef>
              <a:spcAft>
                <a:spcPts val="0"/>
              </a:spcAft>
              <a:buSzPts val="1400"/>
              <a:buFont typeface="Figtree Black"/>
              <a:buNone/>
              <a:defRPr>
                <a:latin typeface="Figtree Black"/>
                <a:ea typeface="Figtree Black"/>
                <a:cs typeface="Figtree Black"/>
                <a:sym typeface="Figtree Black"/>
              </a:defRPr>
            </a:lvl7pPr>
            <a:lvl8pPr lvl="7">
              <a:lnSpc>
                <a:spcPct val="115000"/>
              </a:lnSpc>
              <a:spcBef>
                <a:spcPts val="0"/>
              </a:spcBef>
              <a:spcAft>
                <a:spcPts val="0"/>
              </a:spcAft>
              <a:buSzPts val="1400"/>
              <a:buFont typeface="Figtree Black"/>
              <a:buNone/>
              <a:defRPr>
                <a:latin typeface="Figtree Black"/>
                <a:ea typeface="Figtree Black"/>
                <a:cs typeface="Figtree Black"/>
                <a:sym typeface="Figtree Black"/>
              </a:defRPr>
            </a:lvl8pPr>
            <a:lvl9pPr lvl="8">
              <a:lnSpc>
                <a:spcPct val="115000"/>
              </a:lnSpc>
              <a:spcBef>
                <a:spcPts val="0"/>
              </a:spcBef>
              <a:spcAft>
                <a:spcPts val="0"/>
              </a:spcAft>
              <a:buSzPts val="1400"/>
              <a:buFont typeface="Figtree Black"/>
              <a:buNone/>
              <a:defRPr>
                <a:latin typeface="Figtree Black"/>
                <a:ea typeface="Figtree Black"/>
                <a:cs typeface="Figtree Black"/>
                <a:sym typeface="Figtree Black"/>
              </a:defRPr>
            </a:lvl9pPr>
          </a:lstStyle>
          <a:p>
            <a:r>
              <a:rPr lang="en-US"/>
              <a:t>Click to edit Master subtitle style</a:t>
            </a:r>
            <a:endParaRPr/>
          </a:p>
        </p:txBody>
      </p:sp>
      <p:sp>
        <p:nvSpPr>
          <p:cNvPr id="43" name="Google Shape;43;p5"/>
          <p:cNvSpPr txBox="1">
            <a:spLocks noGrp="1"/>
          </p:cNvSpPr>
          <p:nvPr>
            <p:ph type="subTitle" idx="4"/>
          </p:nvPr>
        </p:nvSpPr>
        <p:spPr>
          <a:xfrm>
            <a:off x="6201691" y="1935000"/>
            <a:ext cx="5030400" cy="482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Figtree Black"/>
              <a:buNone/>
              <a:defRPr sz="2533">
                <a:latin typeface="Figtree Black"/>
                <a:ea typeface="Figtree Black"/>
                <a:cs typeface="Figtree Black"/>
                <a:sym typeface="Figtree Black"/>
              </a:defRPr>
            </a:lvl1pPr>
            <a:lvl2pPr lvl="1" rtl="0">
              <a:lnSpc>
                <a:spcPct val="115000"/>
              </a:lnSpc>
              <a:spcBef>
                <a:spcPts val="0"/>
              </a:spcBef>
              <a:spcAft>
                <a:spcPts val="0"/>
              </a:spcAft>
              <a:buSzPts val="1400"/>
              <a:buFont typeface="Figtree Black"/>
              <a:buNone/>
              <a:defRPr>
                <a:latin typeface="Figtree Black"/>
                <a:ea typeface="Figtree Black"/>
                <a:cs typeface="Figtree Black"/>
                <a:sym typeface="Figtree Black"/>
              </a:defRPr>
            </a:lvl2pPr>
            <a:lvl3pPr lvl="2" rtl="0">
              <a:lnSpc>
                <a:spcPct val="115000"/>
              </a:lnSpc>
              <a:spcBef>
                <a:spcPts val="0"/>
              </a:spcBef>
              <a:spcAft>
                <a:spcPts val="0"/>
              </a:spcAft>
              <a:buSzPts val="1400"/>
              <a:buFont typeface="Figtree Black"/>
              <a:buNone/>
              <a:defRPr>
                <a:latin typeface="Figtree Black"/>
                <a:ea typeface="Figtree Black"/>
                <a:cs typeface="Figtree Black"/>
                <a:sym typeface="Figtree Black"/>
              </a:defRPr>
            </a:lvl3pPr>
            <a:lvl4pPr lvl="3" rtl="0">
              <a:lnSpc>
                <a:spcPct val="115000"/>
              </a:lnSpc>
              <a:spcBef>
                <a:spcPts val="0"/>
              </a:spcBef>
              <a:spcAft>
                <a:spcPts val="0"/>
              </a:spcAft>
              <a:buSzPts val="1400"/>
              <a:buFont typeface="Figtree Black"/>
              <a:buNone/>
              <a:defRPr>
                <a:latin typeface="Figtree Black"/>
                <a:ea typeface="Figtree Black"/>
                <a:cs typeface="Figtree Black"/>
                <a:sym typeface="Figtree Black"/>
              </a:defRPr>
            </a:lvl4pPr>
            <a:lvl5pPr lvl="4" rtl="0">
              <a:lnSpc>
                <a:spcPct val="115000"/>
              </a:lnSpc>
              <a:spcBef>
                <a:spcPts val="0"/>
              </a:spcBef>
              <a:spcAft>
                <a:spcPts val="0"/>
              </a:spcAft>
              <a:buSzPts val="1400"/>
              <a:buFont typeface="Figtree Black"/>
              <a:buNone/>
              <a:defRPr>
                <a:latin typeface="Figtree Black"/>
                <a:ea typeface="Figtree Black"/>
                <a:cs typeface="Figtree Black"/>
                <a:sym typeface="Figtree Black"/>
              </a:defRPr>
            </a:lvl5pPr>
            <a:lvl6pPr lvl="5" rtl="0">
              <a:lnSpc>
                <a:spcPct val="115000"/>
              </a:lnSpc>
              <a:spcBef>
                <a:spcPts val="0"/>
              </a:spcBef>
              <a:spcAft>
                <a:spcPts val="0"/>
              </a:spcAft>
              <a:buSzPts val="1400"/>
              <a:buFont typeface="Figtree Black"/>
              <a:buNone/>
              <a:defRPr>
                <a:latin typeface="Figtree Black"/>
                <a:ea typeface="Figtree Black"/>
                <a:cs typeface="Figtree Black"/>
                <a:sym typeface="Figtree Black"/>
              </a:defRPr>
            </a:lvl6pPr>
            <a:lvl7pPr lvl="6" rtl="0">
              <a:lnSpc>
                <a:spcPct val="115000"/>
              </a:lnSpc>
              <a:spcBef>
                <a:spcPts val="0"/>
              </a:spcBef>
              <a:spcAft>
                <a:spcPts val="0"/>
              </a:spcAft>
              <a:buSzPts val="1400"/>
              <a:buFont typeface="Figtree Black"/>
              <a:buNone/>
              <a:defRPr>
                <a:latin typeface="Figtree Black"/>
                <a:ea typeface="Figtree Black"/>
                <a:cs typeface="Figtree Black"/>
                <a:sym typeface="Figtree Black"/>
              </a:defRPr>
            </a:lvl7pPr>
            <a:lvl8pPr lvl="7" rtl="0">
              <a:lnSpc>
                <a:spcPct val="115000"/>
              </a:lnSpc>
              <a:spcBef>
                <a:spcPts val="0"/>
              </a:spcBef>
              <a:spcAft>
                <a:spcPts val="0"/>
              </a:spcAft>
              <a:buSzPts val="1400"/>
              <a:buFont typeface="Figtree Black"/>
              <a:buNone/>
              <a:defRPr>
                <a:latin typeface="Figtree Black"/>
                <a:ea typeface="Figtree Black"/>
                <a:cs typeface="Figtree Black"/>
                <a:sym typeface="Figtree Black"/>
              </a:defRPr>
            </a:lvl8pPr>
            <a:lvl9pPr lvl="8" rtl="0">
              <a:lnSpc>
                <a:spcPct val="115000"/>
              </a:lnSpc>
              <a:spcBef>
                <a:spcPts val="0"/>
              </a:spcBef>
              <a:spcAft>
                <a:spcPts val="0"/>
              </a:spcAft>
              <a:buSzPts val="1400"/>
              <a:buFont typeface="Figtree Black"/>
              <a:buNone/>
              <a:defRPr>
                <a:latin typeface="Figtree Black"/>
                <a:ea typeface="Figtree Black"/>
                <a:cs typeface="Figtree Black"/>
                <a:sym typeface="Figtree Black"/>
              </a:defRPr>
            </a:lvl9pPr>
          </a:lstStyle>
          <a:p>
            <a:r>
              <a:rPr lang="en-US"/>
              <a:t>Click to edit Master subtitle style</a:t>
            </a:r>
            <a:endParaRPr/>
          </a:p>
        </p:txBody>
      </p:sp>
    </p:spTree>
    <p:extLst>
      <p:ext uri="{BB962C8B-B14F-4D97-AF65-F5344CB8AC3E}">
        <p14:creationId xmlns:p14="http://schemas.microsoft.com/office/powerpoint/2010/main" val="3890168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1"/>
        <p:cNvGrpSpPr/>
        <p:nvPr/>
      </p:nvGrpSpPr>
      <p:grpSpPr>
        <a:xfrm>
          <a:off x="0" y="0"/>
          <a:ext cx="0" cy="0"/>
          <a:chOff x="0" y="0"/>
          <a:chExt cx="0" cy="0"/>
        </a:xfrm>
      </p:grpSpPr>
      <p:sp>
        <p:nvSpPr>
          <p:cNvPr id="72" name="Google Shape;72;p9"/>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73" name="Google Shape;73;p9"/>
          <p:cNvSpPr txBox="1">
            <a:spLocks noGrp="1"/>
          </p:cNvSpPr>
          <p:nvPr>
            <p:ph type="title"/>
          </p:nvPr>
        </p:nvSpPr>
        <p:spPr>
          <a:xfrm>
            <a:off x="2847400" y="15854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lang="en-US"/>
              <a:t>Click to edit Master title style</a:t>
            </a:r>
            <a:endParaRPr/>
          </a:p>
        </p:txBody>
      </p:sp>
      <p:sp>
        <p:nvSpPr>
          <p:cNvPr id="74" name="Google Shape;74;p9"/>
          <p:cNvSpPr txBox="1">
            <a:spLocks noGrp="1"/>
          </p:cNvSpPr>
          <p:nvPr>
            <p:ph type="subTitle" idx="1"/>
          </p:nvPr>
        </p:nvSpPr>
        <p:spPr>
          <a:xfrm>
            <a:off x="2847400" y="42046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grpSp>
        <p:nvGrpSpPr>
          <p:cNvPr id="75" name="Google Shape;75;p9"/>
          <p:cNvGrpSpPr/>
          <p:nvPr/>
        </p:nvGrpSpPr>
        <p:grpSpPr>
          <a:xfrm>
            <a:off x="250801" y="451801"/>
            <a:ext cx="11695601" cy="5984868"/>
            <a:chOff x="188100" y="338850"/>
            <a:chExt cx="8771701" cy="4488651"/>
          </a:xfrm>
        </p:grpSpPr>
        <p:sp>
          <p:nvSpPr>
            <p:cNvPr id="76" name="Google Shape;76;p9"/>
            <p:cNvSpPr/>
            <p:nvPr/>
          </p:nvSpPr>
          <p:spPr>
            <a:xfrm rot="5400000">
              <a:off x="3980800" y="4533651"/>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77" name="Google Shape;77;p9"/>
            <p:cNvCxnSpPr/>
            <p:nvPr/>
          </p:nvCxnSpPr>
          <p:spPr>
            <a:xfrm rot="10800000">
              <a:off x="188100" y="4786551"/>
              <a:ext cx="3913800" cy="0"/>
            </a:xfrm>
            <a:prstGeom prst="straightConnector1">
              <a:avLst/>
            </a:prstGeom>
            <a:noFill/>
            <a:ln w="9525" cap="flat" cmpd="sng">
              <a:solidFill>
                <a:schemeClr val="dk1"/>
              </a:solidFill>
              <a:prstDash val="solid"/>
              <a:round/>
              <a:headEnd type="none" w="med" len="med"/>
              <a:tailEnd type="none" w="med" len="med"/>
            </a:ln>
          </p:spPr>
        </p:cxnSp>
        <p:sp>
          <p:nvSpPr>
            <p:cNvPr id="78" name="Google Shape;78;p9"/>
            <p:cNvSpPr/>
            <p:nvPr/>
          </p:nvSpPr>
          <p:spPr>
            <a:xfrm rot="-5400000">
              <a:off x="600650" y="12690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79" name="Google Shape;79;p9"/>
            <p:cNvCxnSpPr/>
            <p:nvPr/>
          </p:nvCxnSpPr>
          <p:spPr>
            <a:xfrm>
              <a:off x="902401" y="379800"/>
              <a:ext cx="8057400" cy="0"/>
            </a:xfrm>
            <a:prstGeom prst="straightConnector1">
              <a:avLst/>
            </a:prstGeom>
            <a:noFill/>
            <a:ln w="9525" cap="flat" cmpd="sng">
              <a:solidFill>
                <a:schemeClr val="dk1"/>
              </a:solidFill>
              <a:prstDash val="dot"/>
              <a:round/>
              <a:headEnd type="none" w="med" len="med"/>
              <a:tailEnd type="none" w="med" len="med"/>
            </a:ln>
          </p:spPr>
        </p:cxnSp>
      </p:grpSp>
    </p:spTree>
    <p:extLst>
      <p:ext uri="{BB962C8B-B14F-4D97-AF65-F5344CB8AC3E}">
        <p14:creationId xmlns:p14="http://schemas.microsoft.com/office/powerpoint/2010/main" val="3556731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0"/>
        <p:cNvGrpSpPr/>
        <p:nvPr/>
      </p:nvGrpSpPr>
      <p:grpSpPr>
        <a:xfrm>
          <a:off x="0" y="0"/>
          <a:ext cx="0" cy="0"/>
          <a:chOff x="0" y="0"/>
          <a:chExt cx="0" cy="0"/>
        </a:xfrm>
      </p:grpSpPr>
      <p:sp>
        <p:nvSpPr>
          <p:cNvPr id="81" name="Google Shape;81;p10"/>
          <p:cNvSpPr>
            <a:spLocks noGrp="1"/>
          </p:cNvSpPr>
          <p:nvPr>
            <p:ph type="pic" idx="2"/>
          </p:nvPr>
        </p:nvSpPr>
        <p:spPr>
          <a:xfrm>
            <a:off x="-67" y="0"/>
            <a:ext cx="12192000" cy="6858000"/>
          </a:xfrm>
          <a:prstGeom prst="rect">
            <a:avLst/>
          </a:prstGeom>
          <a:noFill/>
          <a:ln>
            <a:noFill/>
          </a:ln>
        </p:spPr>
      </p:sp>
      <p:sp>
        <p:nvSpPr>
          <p:cNvPr id="82" name="Google Shape;82;p10"/>
          <p:cNvSpPr txBox="1">
            <a:spLocks noGrp="1"/>
          </p:cNvSpPr>
          <p:nvPr>
            <p:ph type="title"/>
          </p:nvPr>
        </p:nvSpPr>
        <p:spPr>
          <a:xfrm>
            <a:off x="960000" y="5498133"/>
            <a:ext cx="10272000" cy="6180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2667"/>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392137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3"/>
        <p:cNvGrpSpPr/>
        <p:nvPr/>
      </p:nvGrpSpPr>
      <p:grpSpPr>
        <a:xfrm>
          <a:off x="0" y="0"/>
          <a:ext cx="0" cy="0"/>
          <a:chOff x="0" y="0"/>
          <a:chExt cx="0" cy="0"/>
        </a:xfrm>
      </p:grpSpPr>
      <p:sp>
        <p:nvSpPr>
          <p:cNvPr id="84" name="Google Shape;84;p11"/>
          <p:cNvSpPr/>
          <p:nvPr/>
        </p:nvSpPr>
        <p:spPr>
          <a:xfrm>
            <a:off x="250800" y="250800"/>
            <a:ext cx="11690400" cy="6356400"/>
          </a:xfrm>
          <a:prstGeom prst="rect">
            <a:avLst/>
          </a:prstGeom>
          <a:solidFill>
            <a:schemeClr val="dk1"/>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85" name="Google Shape;85;p11"/>
          <p:cNvSpPr txBox="1">
            <a:spLocks noGrp="1"/>
          </p:cNvSpPr>
          <p:nvPr>
            <p:ph type="title" hasCustomPrompt="1"/>
          </p:nvPr>
        </p:nvSpPr>
        <p:spPr>
          <a:xfrm>
            <a:off x="2817100" y="1799400"/>
            <a:ext cx="7864000" cy="18384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8000" b="0" i="1">
                <a:solidFill>
                  <a:schemeClr val="lt1"/>
                </a:solidFill>
                <a:latin typeface="Akatab"/>
                <a:ea typeface="Akatab"/>
                <a:cs typeface="Akatab"/>
                <a:sym typeface="Akatab"/>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86" name="Google Shape;86;p11"/>
          <p:cNvSpPr txBox="1">
            <a:spLocks noGrp="1"/>
          </p:cNvSpPr>
          <p:nvPr>
            <p:ph type="subTitle" idx="1"/>
          </p:nvPr>
        </p:nvSpPr>
        <p:spPr>
          <a:xfrm>
            <a:off x="2817100" y="4048171"/>
            <a:ext cx="7864000" cy="66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spTree>
    <p:extLst>
      <p:ext uri="{BB962C8B-B14F-4D97-AF65-F5344CB8AC3E}">
        <p14:creationId xmlns:p14="http://schemas.microsoft.com/office/powerpoint/2010/main" val="3218853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538161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90" name="Google Shape;90;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91" name="Google Shape;91;p13"/>
          <p:cNvSpPr txBox="1">
            <a:spLocks noGrp="1"/>
          </p:cNvSpPr>
          <p:nvPr>
            <p:ph type="title" idx="2" hasCustomPrompt="1"/>
          </p:nvPr>
        </p:nvSpPr>
        <p:spPr>
          <a:xfrm>
            <a:off x="2005100" y="1727844"/>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67" b="0" i="1">
                <a:latin typeface="Akatab"/>
                <a:ea typeface="Akatab"/>
                <a:cs typeface="Akatab"/>
                <a:sym typeface="Akatab"/>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2" name="Google Shape;92;p13"/>
          <p:cNvSpPr txBox="1">
            <a:spLocks noGrp="1"/>
          </p:cNvSpPr>
          <p:nvPr>
            <p:ph type="title" idx="3" hasCustomPrompt="1"/>
          </p:nvPr>
        </p:nvSpPr>
        <p:spPr>
          <a:xfrm>
            <a:off x="2005100" y="3835155"/>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67" b="0" i="1">
                <a:latin typeface="Akatab"/>
                <a:ea typeface="Akatab"/>
                <a:cs typeface="Akatab"/>
                <a:sym typeface="Akatab"/>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3" name="Google Shape;93;p13"/>
          <p:cNvSpPr txBox="1">
            <a:spLocks noGrp="1"/>
          </p:cNvSpPr>
          <p:nvPr>
            <p:ph type="title" idx="4" hasCustomPrompt="1"/>
          </p:nvPr>
        </p:nvSpPr>
        <p:spPr>
          <a:xfrm>
            <a:off x="5606200" y="1727844"/>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67" b="0" i="1">
                <a:latin typeface="Akatab"/>
                <a:ea typeface="Akatab"/>
                <a:cs typeface="Akatab"/>
                <a:sym typeface="Akatab"/>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4" name="Google Shape;94;p13"/>
          <p:cNvSpPr txBox="1">
            <a:spLocks noGrp="1"/>
          </p:cNvSpPr>
          <p:nvPr>
            <p:ph type="title" idx="5" hasCustomPrompt="1"/>
          </p:nvPr>
        </p:nvSpPr>
        <p:spPr>
          <a:xfrm>
            <a:off x="5606200" y="3835155"/>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67" b="0" i="1">
                <a:latin typeface="Akatab"/>
                <a:ea typeface="Akatab"/>
                <a:cs typeface="Akatab"/>
                <a:sym typeface="Akatab"/>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5" name="Google Shape;95;p13"/>
          <p:cNvSpPr txBox="1">
            <a:spLocks noGrp="1"/>
          </p:cNvSpPr>
          <p:nvPr>
            <p:ph type="title" idx="6" hasCustomPrompt="1"/>
          </p:nvPr>
        </p:nvSpPr>
        <p:spPr>
          <a:xfrm>
            <a:off x="9205184" y="1727844"/>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67" b="0" i="1">
                <a:latin typeface="Akatab"/>
                <a:ea typeface="Akatab"/>
                <a:cs typeface="Akatab"/>
                <a:sym typeface="Akatab"/>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6" name="Google Shape;96;p13"/>
          <p:cNvSpPr txBox="1">
            <a:spLocks noGrp="1"/>
          </p:cNvSpPr>
          <p:nvPr>
            <p:ph type="title" idx="7" hasCustomPrompt="1"/>
          </p:nvPr>
        </p:nvSpPr>
        <p:spPr>
          <a:xfrm>
            <a:off x="9205184" y="3835155"/>
            <a:ext cx="979600" cy="596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67" b="0" i="1">
                <a:latin typeface="Akatab"/>
                <a:ea typeface="Akatab"/>
                <a:cs typeface="Akatab"/>
                <a:sym typeface="Akatab"/>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7" name="Google Shape;97;p13"/>
          <p:cNvSpPr txBox="1">
            <a:spLocks noGrp="1"/>
          </p:cNvSpPr>
          <p:nvPr>
            <p:ph type="subTitle" idx="1"/>
          </p:nvPr>
        </p:nvSpPr>
        <p:spPr>
          <a:xfrm>
            <a:off x="957900" y="2354500"/>
            <a:ext cx="3074000" cy="10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rtl="0">
              <a:lnSpc>
                <a:spcPct val="100000"/>
              </a:lnSpc>
              <a:spcBef>
                <a:spcPts val="0"/>
              </a:spcBef>
              <a:spcAft>
                <a:spcPts val="0"/>
              </a:spcAft>
              <a:buSzPts val="2400"/>
              <a:buFont typeface="Raleway"/>
              <a:buNone/>
              <a:defRPr sz="3200" b="1">
                <a:latin typeface="Raleway"/>
                <a:ea typeface="Raleway"/>
                <a:cs typeface="Raleway"/>
                <a:sym typeface="Raleway"/>
              </a:defRPr>
            </a:lvl2pPr>
            <a:lvl3pPr lvl="2" rtl="0">
              <a:lnSpc>
                <a:spcPct val="100000"/>
              </a:lnSpc>
              <a:spcBef>
                <a:spcPts val="0"/>
              </a:spcBef>
              <a:spcAft>
                <a:spcPts val="0"/>
              </a:spcAft>
              <a:buSzPts val="2400"/>
              <a:buFont typeface="Raleway"/>
              <a:buNone/>
              <a:defRPr sz="3200" b="1">
                <a:latin typeface="Raleway"/>
                <a:ea typeface="Raleway"/>
                <a:cs typeface="Raleway"/>
                <a:sym typeface="Raleway"/>
              </a:defRPr>
            </a:lvl3pPr>
            <a:lvl4pPr lvl="3" rtl="0">
              <a:lnSpc>
                <a:spcPct val="100000"/>
              </a:lnSpc>
              <a:spcBef>
                <a:spcPts val="0"/>
              </a:spcBef>
              <a:spcAft>
                <a:spcPts val="0"/>
              </a:spcAft>
              <a:buSzPts val="2400"/>
              <a:buFont typeface="Raleway"/>
              <a:buNone/>
              <a:defRPr sz="3200" b="1">
                <a:latin typeface="Raleway"/>
                <a:ea typeface="Raleway"/>
                <a:cs typeface="Raleway"/>
                <a:sym typeface="Raleway"/>
              </a:defRPr>
            </a:lvl4pPr>
            <a:lvl5pPr lvl="4" rtl="0">
              <a:lnSpc>
                <a:spcPct val="100000"/>
              </a:lnSpc>
              <a:spcBef>
                <a:spcPts val="0"/>
              </a:spcBef>
              <a:spcAft>
                <a:spcPts val="0"/>
              </a:spcAft>
              <a:buSzPts val="2400"/>
              <a:buFont typeface="Raleway"/>
              <a:buNone/>
              <a:defRPr sz="3200" b="1">
                <a:latin typeface="Raleway"/>
                <a:ea typeface="Raleway"/>
                <a:cs typeface="Raleway"/>
                <a:sym typeface="Raleway"/>
              </a:defRPr>
            </a:lvl5pPr>
            <a:lvl6pPr lvl="5" rtl="0">
              <a:lnSpc>
                <a:spcPct val="100000"/>
              </a:lnSpc>
              <a:spcBef>
                <a:spcPts val="0"/>
              </a:spcBef>
              <a:spcAft>
                <a:spcPts val="0"/>
              </a:spcAft>
              <a:buSzPts val="2400"/>
              <a:buFont typeface="Raleway"/>
              <a:buNone/>
              <a:defRPr sz="3200" b="1">
                <a:latin typeface="Raleway"/>
                <a:ea typeface="Raleway"/>
                <a:cs typeface="Raleway"/>
                <a:sym typeface="Raleway"/>
              </a:defRPr>
            </a:lvl6pPr>
            <a:lvl7pPr lvl="6" rtl="0">
              <a:lnSpc>
                <a:spcPct val="100000"/>
              </a:lnSpc>
              <a:spcBef>
                <a:spcPts val="0"/>
              </a:spcBef>
              <a:spcAft>
                <a:spcPts val="0"/>
              </a:spcAft>
              <a:buSzPts val="2400"/>
              <a:buFont typeface="Raleway"/>
              <a:buNone/>
              <a:defRPr sz="3200" b="1">
                <a:latin typeface="Raleway"/>
                <a:ea typeface="Raleway"/>
                <a:cs typeface="Raleway"/>
                <a:sym typeface="Raleway"/>
              </a:defRPr>
            </a:lvl7pPr>
            <a:lvl8pPr lvl="7" rtl="0">
              <a:lnSpc>
                <a:spcPct val="100000"/>
              </a:lnSpc>
              <a:spcBef>
                <a:spcPts val="0"/>
              </a:spcBef>
              <a:spcAft>
                <a:spcPts val="0"/>
              </a:spcAft>
              <a:buSzPts val="2400"/>
              <a:buFont typeface="Raleway"/>
              <a:buNone/>
              <a:defRPr sz="3200" b="1">
                <a:latin typeface="Raleway"/>
                <a:ea typeface="Raleway"/>
                <a:cs typeface="Raleway"/>
                <a:sym typeface="Raleway"/>
              </a:defRPr>
            </a:lvl8pPr>
            <a:lvl9pPr lvl="8"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98" name="Google Shape;98;p13"/>
          <p:cNvSpPr txBox="1">
            <a:spLocks noGrp="1"/>
          </p:cNvSpPr>
          <p:nvPr>
            <p:ph type="subTitle" idx="8"/>
          </p:nvPr>
        </p:nvSpPr>
        <p:spPr>
          <a:xfrm>
            <a:off x="4559000" y="2354500"/>
            <a:ext cx="3074000" cy="10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rtl="0">
              <a:lnSpc>
                <a:spcPct val="100000"/>
              </a:lnSpc>
              <a:spcBef>
                <a:spcPts val="0"/>
              </a:spcBef>
              <a:spcAft>
                <a:spcPts val="0"/>
              </a:spcAft>
              <a:buSzPts val="2400"/>
              <a:buFont typeface="Raleway"/>
              <a:buNone/>
              <a:defRPr sz="3200" b="1">
                <a:latin typeface="Raleway"/>
                <a:ea typeface="Raleway"/>
                <a:cs typeface="Raleway"/>
                <a:sym typeface="Raleway"/>
              </a:defRPr>
            </a:lvl2pPr>
            <a:lvl3pPr lvl="2" rtl="0">
              <a:lnSpc>
                <a:spcPct val="100000"/>
              </a:lnSpc>
              <a:spcBef>
                <a:spcPts val="0"/>
              </a:spcBef>
              <a:spcAft>
                <a:spcPts val="0"/>
              </a:spcAft>
              <a:buSzPts val="2400"/>
              <a:buFont typeface="Raleway"/>
              <a:buNone/>
              <a:defRPr sz="3200" b="1">
                <a:latin typeface="Raleway"/>
                <a:ea typeface="Raleway"/>
                <a:cs typeface="Raleway"/>
                <a:sym typeface="Raleway"/>
              </a:defRPr>
            </a:lvl3pPr>
            <a:lvl4pPr lvl="3" rtl="0">
              <a:lnSpc>
                <a:spcPct val="100000"/>
              </a:lnSpc>
              <a:spcBef>
                <a:spcPts val="0"/>
              </a:spcBef>
              <a:spcAft>
                <a:spcPts val="0"/>
              </a:spcAft>
              <a:buSzPts val="2400"/>
              <a:buFont typeface="Raleway"/>
              <a:buNone/>
              <a:defRPr sz="3200" b="1">
                <a:latin typeface="Raleway"/>
                <a:ea typeface="Raleway"/>
                <a:cs typeface="Raleway"/>
                <a:sym typeface="Raleway"/>
              </a:defRPr>
            </a:lvl4pPr>
            <a:lvl5pPr lvl="4" rtl="0">
              <a:lnSpc>
                <a:spcPct val="100000"/>
              </a:lnSpc>
              <a:spcBef>
                <a:spcPts val="0"/>
              </a:spcBef>
              <a:spcAft>
                <a:spcPts val="0"/>
              </a:spcAft>
              <a:buSzPts val="2400"/>
              <a:buFont typeface="Raleway"/>
              <a:buNone/>
              <a:defRPr sz="3200" b="1">
                <a:latin typeface="Raleway"/>
                <a:ea typeface="Raleway"/>
                <a:cs typeface="Raleway"/>
                <a:sym typeface="Raleway"/>
              </a:defRPr>
            </a:lvl5pPr>
            <a:lvl6pPr lvl="5" rtl="0">
              <a:lnSpc>
                <a:spcPct val="100000"/>
              </a:lnSpc>
              <a:spcBef>
                <a:spcPts val="0"/>
              </a:spcBef>
              <a:spcAft>
                <a:spcPts val="0"/>
              </a:spcAft>
              <a:buSzPts val="2400"/>
              <a:buFont typeface="Raleway"/>
              <a:buNone/>
              <a:defRPr sz="3200" b="1">
                <a:latin typeface="Raleway"/>
                <a:ea typeface="Raleway"/>
                <a:cs typeface="Raleway"/>
                <a:sym typeface="Raleway"/>
              </a:defRPr>
            </a:lvl6pPr>
            <a:lvl7pPr lvl="6" rtl="0">
              <a:lnSpc>
                <a:spcPct val="100000"/>
              </a:lnSpc>
              <a:spcBef>
                <a:spcPts val="0"/>
              </a:spcBef>
              <a:spcAft>
                <a:spcPts val="0"/>
              </a:spcAft>
              <a:buSzPts val="2400"/>
              <a:buFont typeface="Raleway"/>
              <a:buNone/>
              <a:defRPr sz="3200" b="1">
                <a:latin typeface="Raleway"/>
                <a:ea typeface="Raleway"/>
                <a:cs typeface="Raleway"/>
                <a:sym typeface="Raleway"/>
              </a:defRPr>
            </a:lvl7pPr>
            <a:lvl8pPr lvl="7" rtl="0">
              <a:lnSpc>
                <a:spcPct val="100000"/>
              </a:lnSpc>
              <a:spcBef>
                <a:spcPts val="0"/>
              </a:spcBef>
              <a:spcAft>
                <a:spcPts val="0"/>
              </a:spcAft>
              <a:buSzPts val="2400"/>
              <a:buFont typeface="Raleway"/>
              <a:buNone/>
              <a:defRPr sz="3200" b="1">
                <a:latin typeface="Raleway"/>
                <a:ea typeface="Raleway"/>
                <a:cs typeface="Raleway"/>
                <a:sym typeface="Raleway"/>
              </a:defRPr>
            </a:lvl8pPr>
            <a:lvl9pPr lvl="8"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99" name="Google Shape;99;p13"/>
          <p:cNvSpPr txBox="1">
            <a:spLocks noGrp="1"/>
          </p:cNvSpPr>
          <p:nvPr>
            <p:ph type="subTitle" idx="9"/>
          </p:nvPr>
        </p:nvSpPr>
        <p:spPr>
          <a:xfrm>
            <a:off x="8157984" y="2354500"/>
            <a:ext cx="3074000" cy="10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rtl="0">
              <a:lnSpc>
                <a:spcPct val="100000"/>
              </a:lnSpc>
              <a:spcBef>
                <a:spcPts val="0"/>
              </a:spcBef>
              <a:spcAft>
                <a:spcPts val="0"/>
              </a:spcAft>
              <a:buSzPts val="2400"/>
              <a:buFont typeface="Raleway"/>
              <a:buNone/>
              <a:defRPr sz="3200" b="1">
                <a:latin typeface="Raleway"/>
                <a:ea typeface="Raleway"/>
                <a:cs typeface="Raleway"/>
                <a:sym typeface="Raleway"/>
              </a:defRPr>
            </a:lvl2pPr>
            <a:lvl3pPr lvl="2" rtl="0">
              <a:lnSpc>
                <a:spcPct val="100000"/>
              </a:lnSpc>
              <a:spcBef>
                <a:spcPts val="0"/>
              </a:spcBef>
              <a:spcAft>
                <a:spcPts val="0"/>
              </a:spcAft>
              <a:buSzPts val="2400"/>
              <a:buFont typeface="Raleway"/>
              <a:buNone/>
              <a:defRPr sz="3200" b="1">
                <a:latin typeface="Raleway"/>
                <a:ea typeface="Raleway"/>
                <a:cs typeface="Raleway"/>
                <a:sym typeface="Raleway"/>
              </a:defRPr>
            </a:lvl3pPr>
            <a:lvl4pPr lvl="3" rtl="0">
              <a:lnSpc>
                <a:spcPct val="100000"/>
              </a:lnSpc>
              <a:spcBef>
                <a:spcPts val="0"/>
              </a:spcBef>
              <a:spcAft>
                <a:spcPts val="0"/>
              </a:spcAft>
              <a:buSzPts val="2400"/>
              <a:buFont typeface="Raleway"/>
              <a:buNone/>
              <a:defRPr sz="3200" b="1">
                <a:latin typeface="Raleway"/>
                <a:ea typeface="Raleway"/>
                <a:cs typeface="Raleway"/>
                <a:sym typeface="Raleway"/>
              </a:defRPr>
            </a:lvl4pPr>
            <a:lvl5pPr lvl="4" rtl="0">
              <a:lnSpc>
                <a:spcPct val="100000"/>
              </a:lnSpc>
              <a:spcBef>
                <a:spcPts val="0"/>
              </a:spcBef>
              <a:spcAft>
                <a:spcPts val="0"/>
              </a:spcAft>
              <a:buSzPts val="2400"/>
              <a:buFont typeface="Raleway"/>
              <a:buNone/>
              <a:defRPr sz="3200" b="1">
                <a:latin typeface="Raleway"/>
                <a:ea typeface="Raleway"/>
                <a:cs typeface="Raleway"/>
                <a:sym typeface="Raleway"/>
              </a:defRPr>
            </a:lvl5pPr>
            <a:lvl6pPr lvl="5" rtl="0">
              <a:lnSpc>
                <a:spcPct val="100000"/>
              </a:lnSpc>
              <a:spcBef>
                <a:spcPts val="0"/>
              </a:spcBef>
              <a:spcAft>
                <a:spcPts val="0"/>
              </a:spcAft>
              <a:buSzPts val="2400"/>
              <a:buFont typeface="Raleway"/>
              <a:buNone/>
              <a:defRPr sz="3200" b="1">
                <a:latin typeface="Raleway"/>
                <a:ea typeface="Raleway"/>
                <a:cs typeface="Raleway"/>
                <a:sym typeface="Raleway"/>
              </a:defRPr>
            </a:lvl6pPr>
            <a:lvl7pPr lvl="6" rtl="0">
              <a:lnSpc>
                <a:spcPct val="100000"/>
              </a:lnSpc>
              <a:spcBef>
                <a:spcPts val="0"/>
              </a:spcBef>
              <a:spcAft>
                <a:spcPts val="0"/>
              </a:spcAft>
              <a:buSzPts val="2400"/>
              <a:buFont typeface="Raleway"/>
              <a:buNone/>
              <a:defRPr sz="3200" b="1">
                <a:latin typeface="Raleway"/>
                <a:ea typeface="Raleway"/>
                <a:cs typeface="Raleway"/>
                <a:sym typeface="Raleway"/>
              </a:defRPr>
            </a:lvl7pPr>
            <a:lvl8pPr lvl="7" rtl="0">
              <a:lnSpc>
                <a:spcPct val="100000"/>
              </a:lnSpc>
              <a:spcBef>
                <a:spcPts val="0"/>
              </a:spcBef>
              <a:spcAft>
                <a:spcPts val="0"/>
              </a:spcAft>
              <a:buSzPts val="2400"/>
              <a:buFont typeface="Raleway"/>
              <a:buNone/>
              <a:defRPr sz="3200" b="1">
                <a:latin typeface="Raleway"/>
                <a:ea typeface="Raleway"/>
                <a:cs typeface="Raleway"/>
                <a:sym typeface="Raleway"/>
              </a:defRPr>
            </a:lvl8pPr>
            <a:lvl9pPr lvl="8"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00" name="Google Shape;100;p13"/>
          <p:cNvSpPr txBox="1">
            <a:spLocks noGrp="1"/>
          </p:cNvSpPr>
          <p:nvPr>
            <p:ph type="subTitle" idx="13"/>
          </p:nvPr>
        </p:nvSpPr>
        <p:spPr>
          <a:xfrm>
            <a:off x="957900" y="4461733"/>
            <a:ext cx="3074000" cy="10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rtl="0">
              <a:lnSpc>
                <a:spcPct val="100000"/>
              </a:lnSpc>
              <a:spcBef>
                <a:spcPts val="0"/>
              </a:spcBef>
              <a:spcAft>
                <a:spcPts val="0"/>
              </a:spcAft>
              <a:buSzPts val="2400"/>
              <a:buFont typeface="Raleway"/>
              <a:buNone/>
              <a:defRPr sz="3200" b="1">
                <a:latin typeface="Raleway"/>
                <a:ea typeface="Raleway"/>
                <a:cs typeface="Raleway"/>
                <a:sym typeface="Raleway"/>
              </a:defRPr>
            </a:lvl2pPr>
            <a:lvl3pPr lvl="2" rtl="0">
              <a:lnSpc>
                <a:spcPct val="100000"/>
              </a:lnSpc>
              <a:spcBef>
                <a:spcPts val="0"/>
              </a:spcBef>
              <a:spcAft>
                <a:spcPts val="0"/>
              </a:spcAft>
              <a:buSzPts val="2400"/>
              <a:buFont typeface="Raleway"/>
              <a:buNone/>
              <a:defRPr sz="3200" b="1">
                <a:latin typeface="Raleway"/>
                <a:ea typeface="Raleway"/>
                <a:cs typeface="Raleway"/>
                <a:sym typeface="Raleway"/>
              </a:defRPr>
            </a:lvl3pPr>
            <a:lvl4pPr lvl="3" rtl="0">
              <a:lnSpc>
                <a:spcPct val="100000"/>
              </a:lnSpc>
              <a:spcBef>
                <a:spcPts val="0"/>
              </a:spcBef>
              <a:spcAft>
                <a:spcPts val="0"/>
              </a:spcAft>
              <a:buSzPts val="2400"/>
              <a:buFont typeface="Raleway"/>
              <a:buNone/>
              <a:defRPr sz="3200" b="1">
                <a:latin typeface="Raleway"/>
                <a:ea typeface="Raleway"/>
                <a:cs typeface="Raleway"/>
                <a:sym typeface="Raleway"/>
              </a:defRPr>
            </a:lvl4pPr>
            <a:lvl5pPr lvl="4" rtl="0">
              <a:lnSpc>
                <a:spcPct val="100000"/>
              </a:lnSpc>
              <a:spcBef>
                <a:spcPts val="0"/>
              </a:spcBef>
              <a:spcAft>
                <a:spcPts val="0"/>
              </a:spcAft>
              <a:buSzPts val="2400"/>
              <a:buFont typeface="Raleway"/>
              <a:buNone/>
              <a:defRPr sz="3200" b="1">
                <a:latin typeface="Raleway"/>
                <a:ea typeface="Raleway"/>
                <a:cs typeface="Raleway"/>
                <a:sym typeface="Raleway"/>
              </a:defRPr>
            </a:lvl5pPr>
            <a:lvl6pPr lvl="5" rtl="0">
              <a:lnSpc>
                <a:spcPct val="100000"/>
              </a:lnSpc>
              <a:spcBef>
                <a:spcPts val="0"/>
              </a:spcBef>
              <a:spcAft>
                <a:spcPts val="0"/>
              </a:spcAft>
              <a:buSzPts val="2400"/>
              <a:buFont typeface="Raleway"/>
              <a:buNone/>
              <a:defRPr sz="3200" b="1">
                <a:latin typeface="Raleway"/>
                <a:ea typeface="Raleway"/>
                <a:cs typeface="Raleway"/>
                <a:sym typeface="Raleway"/>
              </a:defRPr>
            </a:lvl6pPr>
            <a:lvl7pPr lvl="6" rtl="0">
              <a:lnSpc>
                <a:spcPct val="100000"/>
              </a:lnSpc>
              <a:spcBef>
                <a:spcPts val="0"/>
              </a:spcBef>
              <a:spcAft>
                <a:spcPts val="0"/>
              </a:spcAft>
              <a:buSzPts val="2400"/>
              <a:buFont typeface="Raleway"/>
              <a:buNone/>
              <a:defRPr sz="3200" b="1">
                <a:latin typeface="Raleway"/>
                <a:ea typeface="Raleway"/>
                <a:cs typeface="Raleway"/>
                <a:sym typeface="Raleway"/>
              </a:defRPr>
            </a:lvl7pPr>
            <a:lvl8pPr lvl="7" rtl="0">
              <a:lnSpc>
                <a:spcPct val="100000"/>
              </a:lnSpc>
              <a:spcBef>
                <a:spcPts val="0"/>
              </a:spcBef>
              <a:spcAft>
                <a:spcPts val="0"/>
              </a:spcAft>
              <a:buSzPts val="2400"/>
              <a:buFont typeface="Raleway"/>
              <a:buNone/>
              <a:defRPr sz="3200" b="1">
                <a:latin typeface="Raleway"/>
                <a:ea typeface="Raleway"/>
                <a:cs typeface="Raleway"/>
                <a:sym typeface="Raleway"/>
              </a:defRPr>
            </a:lvl8pPr>
            <a:lvl9pPr lvl="8"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01" name="Google Shape;101;p13"/>
          <p:cNvSpPr txBox="1">
            <a:spLocks noGrp="1"/>
          </p:cNvSpPr>
          <p:nvPr>
            <p:ph type="subTitle" idx="14"/>
          </p:nvPr>
        </p:nvSpPr>
        <p:spPr>
          <a:xfrm>
            <a:off x="4559000" y="4461733"/>
            <a:ext cx="3074000" cy="10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rtl="0">
              <a:lnSpc>
                <a:spcPct val="100000"/>
              </a:lnSpc>
              <a:spcBef>
                <a:spcPts val="0"/>
              </a:spcBef>
              <a:spcAft>
                <a:spcPts val="0"/>
              </a:spcAft>
              <a:buSzPts val="2400"/>
              <a:buFont typeface="Raleway"/>
              <a:buNone/>
              <a:defRPr sz="3200" b="1">
                <a:latin typeface="Raleway"/>
                <a:ea typeface="Raleway"/>
                <a:cs typeface="Raleway"/>
                <a:sym typeface="Raleway"/>
              </a:defRPr>
            </a:lvl2pPr>
            <a:lvl3pPr lvl="2" rtl="0">
              <a:lnSpc>
                <a:spcPct val="100000"/>
              </a:lnSpc>
              <a:spcBef>
                <a:spcPts val="0"/>
              </a:spcBef>
              <a:spcAft>
                <a:spcPts val="0"/>
              </a:spcAft>
              <a:buSzPts val="2400"/>
              <a:buFont typeface="Raleway"/>
              <a:buNone/>
              <a:defRPr sz="3200" b="1">
                <a:latin typeface="Raleway"/>
                <a:ea typeface="Raleway"/>
                <a:cs typeface="Raleway"/>
                <a:sym typeface="Raleway"/>
              </a:defRPr>
            </a:lvl3pPr>
            <a:lvl4pPr lvl="3" rtl="0">
              <a:lnSpc>
                <a:spcPct val="100000"/>
              </a:lnSpc>
              <a:spcBef>
                <a:spcPts val="0"/>
              </a:spcBef>
              <a:spcAft>
                <a:spcPts val="0"/>
              </a:spcAft>
              <a:buSzPts val="2400"/>
              <a:buFont typeface="Raleway"/>
              <a:buNone/>
              <a:defRPr sz="3200" b="1">
                <a:latin typeface="Raleway"/>
                <a:ea typeface="Raleway"/>
                <a:cs typeface="Raleway"/>
                <a:sym typeface="Raleway"/>
              </a:defRPr>
            </a:lvl4pPr>
            <a:lvl5pPr lvl="4" rtl="0">
              <a:lnSpc>
                <a:spcPct val="100000"/>
              </a:lnSpc>
              <a:spcBef>
                <a:spcPts val="0"/>
              </a:spcBef>
              <a:spcAft>
                <a:spcPts val="0"/>
              </a:spcAft>
              <a:buSzPts val="2400"/>
              <a:buFont typeface="Raleway"/>
              <a:buNone/>
              <a:defRPr sz="3200" b="1">
                <a:latin typeface="Raleway"/>
                <a:ea typeface="Raleway"/>
                <a:cs typeface="Raleway"/>
                <a:sym typeface="Raleway"/>
              </a:defRPr>
            </a:lvl5pPr>
            <a:lvl6pPr lvl="5" rtl="0">
              <a:lnSpc>
                <a:spcPct val="100000"/>
              </a:lnSpc>
              <a:spcBef>
                <a:spcPts val="0"/>
              </a:spcBef>
              <a:spcAft>
                <a:spcPts val="0"/>
              </a:spcAft>
              <a:buSzPts val="2400"/>
              <a:buFont typeface="Raleway"/>
              <a:buNone/>
              <a:defRPr sz="3200" b="1">
                <a:latin typeface="Raleway"/>
                <a:ea typeface="Raleway"/>
                <a:cs typeface="Raleway"/>
                <a:sym typeface="Raleway"/>
              </a:defRPr>
            </a:lvl6pPr>
            <a:lvl7pPr lvl="6" rtl="0">
              <a:lnSpc>
                <a:spcPct val="100000"/>
              </a:lnSpc>
              <a:spcBef>
                <a:spcPts val="0"/>
              </a:spcBef>
              <a:spcAft>
                <a:spcPts val="0"/>
              </a:spcAft>
              <a:buSzPts val="2400"/>
              <a:buFont typeface="Raleway"/>
              <a:buNone/>
              <a:defRPr sz="3200" b="1">
                <a:latin typeface="Raleway"/>
                <a:ea typeface="Raleway"/>
                <a:cs typeface="Raleway"/>
                <a:sym typeface="Raleway"/>
              </a:defRPr>
            </a:lvl7pPr>
            <a:lvl8pPr lvl="7" rtl="0">
              <a:lnSpc>
                <a:spcPct val="100000"/>
              </a:lnSpc>
              <a:spcBef>
                <a:spcPts val="0"/>
              </a:spcBef>
              <a:spcAft>
                <a:spcPts val="0"/>
              </a:spcAft>
              <a:buSzPts val="2400"/>
              <a:buFont typeface="Raleway"/>
              <a:buNone/>
              <a:defRPr sz="3200" b="1">
                <a:latin typeface="Raleway"/>
                <a:ea typeface="Raleway"/>
                <a:cs typeface="Raleway"/>
                <a:sym typeface="Raleway"/>
              </a:defRPr>
            </a:lvl8pPr>
            <a:lvl9pPr lvl="8"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02" name="Google Shape;102;p13"/>
          <p:cNvSpPr txBox="1">
            <a:spLocks noGrp="1"/>
          </p:cNvSpPr>
          <p:nvPr>
            <p:ph type="subTitle" idx="15"/>
          </p:nvPr>
        </p:nvSpPr>
        <p:spPr>
          <a:xfrm>
            <a:off x="8157984" y="4461733"/>
            <a:ext cx="3074000" cy="105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rtl="0">
              <a:lnSpc>
                <a:spcPct val="100000"/>
              </a:lnSpc>
              <a:spcBef>
                <a:spcPts val="0"/>
              </a:spcBef>
              <a:spcAft>
                <a:spcPts val="0"/>
              </a:spcAft>
              <a:buSzPts val="2400"/>
              <a:buFont typeface="Raleway"/>
              <a:buNone/>
              <a:defRPr sz="3200" b="1">
                <a:latin typeface="Raleway"/>
                <a:ea typeface="Raleway"/>
                <a:cs typeface="Raleway"/>
                <a:sym typeface="Raleway"/>
              </a:defRPr>
            </a:lvl2pPr>
            <a:lvl3pPr lvl="2" rtl="0">
              <a:lnSpc>
                <a:spcPct val="100000"/>
              </a:lnSpc>
              <a:spcBef>
                <a:spcPts val="0"/>
              </a:spcBef>
              <a:spcAft>
                <a:spcPts val="0"/>
              </a:spcAft>
              <a:buSzPts val="2400"/>
              <a:buFont typeface="Raleway"/>
              <a:buNone/>
              <a:defRPr sz="3200" b="1">
                <a:latin typeface="Raleway"/>
                <a:ea typeface="Raleway"/>
                <a:cs typeface="Raleway"/>
                <a:sym typeface="Raleway"/>
              </a:defRPr>
            </a:lvl3pPr>
            <a:lvl4pPr lvl="3" rtl="0">
              <a:lnSpc>
                <a:spcPct val="100000"/>
              </a:lnSpc>
              <a:spcBef>
                <a:spcPts val="0"/>
              </a:spcBef>
              <a:spcAft>
                <a:spcPts val="0"/>
              </a:spcAft>
              <a:buSzPts val="2400"/>
              <a:buFont typeface="Raleway"/>
              <a:buNone/>
              <a:defRPr sz="3200" b="1">
                <a:latin typeface="Raleway"/>
                <a:ea typeface="Raleway"/>
                <a:cs typeface="Raleway"/>
                <a:sym typeface="Raleway"/>
              </a:defRPr>
            </a:lvl4pPr>
            <a:lvl5pPr lvl="4" rtl="0">
              <a:lnSpc>
                <a:spcPct val="100000"/>
              </a:lnSpc>
              <a:spcBef>
                <a:spcPts val="0"/>
              </a:spcBef>
              <a:spcAft>
                <a:spcPts val="0"/>
              </a:spcAft>
              <a:buSzPts val="2400"/>
              <a:buFont typeface="Raleway"/>
              <a:buNone/>
              <a:defRPr sz="3200" b="1">
                <a:latin typeface="Raleway"/>
                <a:ea typeface="Raleway"/>
                <a:cs typeface="Raleway"/>
                <a:sym typeface="Raleway"/>
              </a:defRPr>
            </a:lvl5pPr>
            <a:lvl6pPr lvl="5" rtl="0">
              <a:lnSpc>
                <a:spcPct val="100000"/>
              </a:lnSpc>
              <a:spcBef>
                <a:spcPts val="0"/>
              </a:spcBef>
              <a:spcAft>
                <a:spcPts val="0"/>
              </a:spcAft>
              <a:buSzPts val="2400"/>
              <a:buFont typeface="Raleway"/>
              <a:buNone/>
              <a:defRPr sz="3200" b="1">
                <a:latin typeface="Raleway"/>
                <a:ea typeface="Raleway"/>
                <a:cs typeface="Raleway"/>
                <a:sym typeface="Raleway"/>
              </a:defRPr>
            </a:lvl6pPr>
            <a:lvl7pPr lvl="6" rtl="0">
              <a:lnSpc>
                <a:spcPct val="100000"/>
              </a:lnSpc>
              <a:spcBef>
                <a:spcPts val="0"/>
              </a:spcBef>
              <a:spcAft>
                <a:spcPts val="0"/>
              </a:spcAft>
              <a:buSzPts val="2400"/>
              <a:buFont typeface="Raleway"/>
              <a:buNone/>
              <a:defRPr sz="3200" b="1">
                <a:latin typeface="Raleway"/>
                <a:ea typeface="Raleway"/>
                <a:cs typeface="Raleway"/>
                <a:sym typeface="Raleway"/>
              </a:defRPr>
            </a:lvl7pPr>
            <a:lvl8pPr lvl="7" rtl="0">
              <a:lnSpc>
                <a:spcPct val="100000"/>
              </a:lnSpc>
              <a:spcBef>
                <a:spcPts val="0"/>
              </a:spcBef>
              <a:spcAft>
                <a:spcPts val="0"/>
              </a:spcAft>
              <a:buSzPts val="2400"/>
              <a:buFont typeface="Raleway"/>
              <a:buNone/>
              <a:defRPr sz="3200" b="1">
                <a:latin typeface="Raleway"/>
                <a:ea typeface="Raleway"/>
                <a:cs typeface="Raleway"/>
                <a:sym typeface="Raleway"/>
              </a:defRPr>
            </a:lvl8pPr>
            <a:lvl9pPr lvl="8"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grpSp>
        <p:nvGrpSpPr>
          <p:cNvPr id="103" name="Google Shape;103;p13"/>
          <p:cNvGrpSpPr/>
          <p:nvPr/>
        </p:nvGrpSpPr>
        <p:grpSpPr>
          <a:xfrm>
            <a:off x="547234" y="247801"/>
            <a:ext cx="11405017" cy="6176140"/>
            <a:chOff x="410425" y="185850"/>
            <a:chExt cx="8553763" cy="4632105"/>
          </a:xfrm>
        </p:grpSpPr>
        <p:sp>
          <p:nvSpPr>
            <p:cNvPr id="104" name="Google Shape;104;p13"/>
            <p:cNvSpPr/>
            <p:nvPr/>
          </p:nvSpPr>
          <p:spPr>
            <a:xfrm rot="5400000">
              <a:off x="3038138" y="452410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05" name="Google Shape;105;p13"/>
            <p:cNvCxnSpPr>
              <a:stCxn id="104" idx="0"/>
            </p:cNvCxnSpPr>
            <p:nvPr/>
          </p:nvCxnSpPr>
          <p:spPr>
            <a:xfrm>
              <a:off x="3331988" y="4777005"/>
              <a:ext cx="5632200" cy="0"/>
            </a:xfrm>
            <a:prstGeom prst="straightConnector1">
              <a:avLst/>
            </a:prstGeom>
            <a:noFill/>
            <a:ln w="9525" cap="flat" cmpd="sng">
              <a:solidFill>
                <a:schemeClr val="dk1"/>
              </a:solidFill>
              <a:prstDash val="solid"/>
              <a:round/>
              <a:headEnd type="none" w="med" len="med"/>
              <a:tailEnd type="none" w="med" len="med"/>
            </a:ln>
          </p:spPr>
        </p:cxnSp>
        <p:sp>
          <p:nvSpPr>
            <p:cNvPr id="106" name="Google Shape;106;p13"/>
            <p:cNvSpPr/>
            <p:nvPr/>
          </p:nvSpPr>
          <p:spPr>
            <a:xfrm>
              <a:off x="410425" y="138615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07" name="Google Shape;107;p13"/>
            <p:cNvCxnSpPr>
              <a:stCxn id="106" idx="0"/>
            </p:cNvCxnSpPr>
            <p:nvPr/>
          </p:nvCxnSpPr>
          <p:spPr>
            <a:xfrm rot="10800000">
              <a:off x="451375" y="185850"/>
              <a:ext cx="0" cy="1200300"/>
            </a:xfrm>
            <a:prstGeom prst="straightConnector1">
              <a:avLst/>
            </a:prstGeom>
            <a:noFill/>
            <a:ln w="9525" cap="flat" cmpd="sng">
              <a:solidFill>
                <a:schemeClr val="dk1"/>
              </a:solidFill>
              <a:prstDash val="dot"/>
              <a:round/>
              <a:headEnd type="none" w="med" len="med"/>
              <a:tailEnd type="none" w="med" len="med"/>
            </a:ln>
          </p:spPr>
        </p:cxnSp>
      </p:grpSp>
    </p:spTree>
    <p:extLst>
      <p:ext uri="{BB962C8B-B14F-4D97-AF65-F5344CB8AC3E}">
        <p14:creationId xmlns:p14="http://schemas.microsoft.com/office/powerpoint/2010/main" val="4011384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8"/>
        <p:cNvGrpSpPr/>
        <p:nvPr/>
      </p:nvGrpSpPr>
      <p:grpSpPr>
        <a:xfrm>
          <a:off x="0" y="0"/>
          <a:ext cx="0" cy="0"/>
          <a:chOff x="0" y="0"/>
          <a:chExt cx="0" cy="0"/>
        </a:xfrm>
      </p:grpSpPr>
      <p:sp>
        <p:nvSpPr>
          <p:cNvPr id="109" name="Google Shape;109;p14"/>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grpSp>
        <p:nvGrpSpPr>
          <p:cNvPr id="110" name="Google Shape;110;p14"/>
          <p:cNvGrpSpPr/>
          <p:nvPr/>
        </p:nvGrpSpPr>
        <p:grpSpPr>
          <a:xfrm>
            <a:off x="250793" y="250800"/>
            <a:ext cx="11382707" cy="6195603"/>
            <a:chOff x="194045" y="189750"/>
            <a:chExt cx="8537030" cy="4646702"/>
          </a:xfrm>
        </p:grpSpPr>
        <p:grpSp>
          <p:nvGrpSpPr>
            <p:cNvPr id="111" name="Google Shape;111;p14"/>
            <p:cNvGrpSpPr/>
            <p:nvPr/>
          </p:nvGrpSpPr>
          <p:grpSpPr>
            <a:xfrm>
              <a:off x="8649175" y="189750"/>
              <a:ext cx="81900" cy="3591600"/>
              <a:chOff x="8649175" y="189750"/>
              <a:chExt cx="81900" cy="3591600"/>
            </a:xfrm>
          </p:grpSpPr>
          <p:sp>
            <p:nvSpPr>
              <p:cNvPr id="112" name="Google Shape;112;p14"/>
              <p:cNvSpPr/>
              <p:nvPr/>
            </p:nvSpPr>
            <p:spPr>
              <a:xfrm>
                <a:off x="8649175" y="327555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13" name="Google Shape;113;p14"/>
              <p:cNvCxnSpPr>
                <a:stCxn id="112" idx="0"/>
              </p:cNvCxnSpPr>
              <p:nvPr/>
            </p:nvCxnSpPr>
            <p:spPr>
              <a:xfrm rot="10800000">
                <a:off x="8690125" y="189750"/>
                <a:ext cx="0" cy="3085800"/>
              </a:xfrm>
              <a:prstGeom prst="straightConnector1">
                <a:avLst/>
              </a:prstGeom>
              <a:noFill/>
              <a:ln w="9525" cap="flat" cmpd="sng">
                <a:solidFill>
                  <a:schemeClr val="dk1"/>
                </a:solidFill>
                <a:prstDash val="dot"/>
                <a:round/>
                <a:headEnd type="none" w="med" len="med"/>
                <a:tailEnd type="none" w="med" len="med"/>
              </a:ln>
            </p:spPr>
          </p:cxnSp>
        </p:grpSp>
        <p:sp>
          <p:nvSpPr>
            <p:cNvPr id="114" name="Google Shape;114;p14"/>
            <p:cNvSpPr/>
            <p:nvPr/>
          </p:nvSpPr>
          <p:spPr>
            <a:xfrm rot="-5400000">
              <a:off x="1966295" y="4542602"/>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15" name="Google Shape;115;p14"/>
            <p:cNvCxnSpPr>
              <a:stCxn id="114" idx="0"/>
            </p:cNvCxnSpPr>
            <p:nvPr/>
          </p:nvCxnSpPr>
          <p:spPr>
            <a:xfrm rot="10800000">
              <a:off x="194045" y="4795502"/>
              <a:ext cx="1560300" cy="0"/>
            </a:xfrm>
            <a:prstGeom prst="straightConnector1">
              <a:avLst/>
            </a:prstGeom>
            <a:noFill/>
            <a:ln w="9525" cap="flat" cmpd="sng">
              <a:solidFill>
                <a:schemeClr val="dk1"/>
              </a:solidFill>
              <a:prstDash val="solid"/>
              <a:round/>
              <a:headEnd type="none" w="med" len="med"/>
              <a:tailEnd type="none" w="med" len="med"/>
            </a:ln>
          </p:spPr>
        </p:cxnSp>
      </p:grpSp>
      <p:sp>
        <p:nvSpPr>
          <p:cNvPr id="116" name="Google Shape;116;p14"/>
          <p:cNvSpPr txBox="1">
            <a:spLocks noGrp="1"/>
          </p:cNvSpPr>
          <p:nvPr>
            <p:ph type="title"/>
          </p:nvPr>
        </p:nvSpPr>
        <p:spPr>
          <a:xfrm>
            <a:off x="950967" y="934500"/>
            <a:ext cx="3202800" cy="1369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17" name="Google Shape;117;p14"/>
          <p:cNvSpPr txBox="1">
            <a:spLocks noGrp="1"/>
          </p:cNvSpPr>
          <p:nvPr>
            <p:ph type="subTitle" idx="1"/>
          </p:nvPr>
        </p:nvSpPr>
        <p:spPr>
          <a:xfrm>
            <a:off x="950967" y="2247433"/>
            <a:ext cx="3202800" cy="12460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18" name="Google Shape;118;p14"/>
          <p:cNvSpPr>
            <a:spLocks noGrp="1"/>
          </p:cNvSpPr>
          <p:nvPr>
            <p:ph type="pic" idx="2"/>
          </p:nvPr>
        </p:nvSpPr>
        <p:spPr>
          <a:xfrm>
            <a:off x="4415851" y="729400"/>
            <a:ext cx="3312400" cy="5399200"/>
          </a:xfrm>
          <a:prstGeom prst="roundRect">
            <a:avLst>
              <a:gd name="adj" fmla="val 50000"/>
            </a:avLst>
          </a:prstGeom>
          <a:noFill/>
          <a:ln>
            <a:noFill/>
          </a:ln>
        </p:spPr>
      </p:sp>
      <p:sp>
        <p:nvSpPr>
          <p:cNvPr id="119" name="Google Shape;119;p14"/>
          <p:cNvSpPr>
            <a:spLocks noGrp="1"/>
          </p:cNvSpPr>
          <p:nvPr>
            <p:ph type="pic" idx="3"/>
          </p:nvPr>
        </p:nvSpPr>
        <p:spPr>
          <a:xfrm>
            <a:off x="950967" y="3707033"/>
            <a:ext cx="3312400" cy="2421600"/>
          </a:xfrm>
          <a:prstGeom prst="roundRect">
            <a:avLst>
              <a:gd name="adj" fmla="val 50000"/>
            </a:avLst>
          </a:prstGeom>
          <a:noFill/>
          <a:ln>
            <a:noFill/>
          </a:ln>
        </p:spPr>
      </p:sp>
      <p:sp>
        <p:nvSpPr>
          <p:cNvPr id="120" name="Google Shape;120;p14"/>
          <p:cNvSpPr>
            <a:spLocks noGrp="1"/>
          </p:cNvSpPr>
          <p:nvPr>
            <p:ph type="pic" idx="4"/>
          </p:nvPr>
        </p:nvSpPr>
        <p:spPr>
          <a:xfrm flipH="1">
            <a:off x="7880733" y="729400"/>
            <a:ext cx="3312400" cy="5399200"/>
          </a:xfrm>
          <a:prstGeom prst="roundRect">
            <a:avLst>
              <a:gd name="adj" fmla="val 50000"/>
            </a:avLst>
          </a:prstGeom>
          <a:noFill/>
          <a:ln>
            <a:noFill/>
          </a:ln>
        </p:spPr>
      </p:sp>
    </p:spTree>
    <p:extLst>
      <p:ext uri="{BB962C8B-B14F-4D97-AF65-F5344CB8AC3E}">
        <p14:creationId xmlns:p14="http://schemas.microsoft.com/office/powerpoint/2010/main" val="2769584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1"/>
        <p:cNvGrpSpPr/>
        <p:nvPr/>
      </p:nvGrpSpPr>
      <p:grpSpPr>
        <a:xfrm>
          <a:off x="0" y="0"/>
          <a:ext cx="0" cy="0"/>
          <a:chOff x="0" y="0"/>
          <a:chExt cx="0" cy="0"/>
        </a:xfrm>
      </p:grpSpPr>
      <p:sp>
        <p:nvSpPr>
          <p:cNvPr id="122" name="Google Shape;122;p15"/>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23" name="Google Shape;1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24" name="Google Shape;124;p15"/>
          <p:cNvSpPr txBox="1">
            <a:spLocks noGrp="1"/>
          </p:cNvSpPr>
          <p:nvPr>
            <p:ph type="subTitle" idx="1"/>
          </p:nvPr>
        </p:nvSpPr>
        <p:spPr>
          <a:xfrm>
            <a:off x="1116900" y="3895867"/>
            <a:ext cx="3166800" cy="18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25" name="Google Shape;125;p15"/>
          <p:cNvSpPr txBox="1">
            <a:spLocks noGrp="1"/>
          </p:cNvSpPr>
          <p:nvPr>
            <p:ph type="subTitle" idx="2"/>
          </p:nvPr>
        </p:nvSpPr>
        <p:spPr>
          <a:xfrm>
            <a:off x="4512603" y="3895867"/>
            <a:ext cx="3166800" cy="18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26" name="Google Shape;126;p15"/>
          <p:cNvSpPr txBox="1">
            <a:spLocks noGrp="1"/>
          </p:cNvSpPr>
          <p:nvPr>
            <p:ph type="subTitle" idx="3"/>
          </p:nvPr>
        </p:nvSpPr>
        <p:spPr>
          <a:xfrm>
            <a:off x="7908233" y="3895868"/>
            <a:ext cx="3166800" cy="18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27" name="Google Shape;127;p15"/>
          <p:cNvSpPr txBox="1">
            <a:spLocks noGrp="1"/>
          </p:cNvSpPr>
          <p:nvPr>
            <p:ph type="subTitle" idx="4"/>
          </p:nvPr>
        </p:nvSpPr>
        <p:spPr>
          <a:xfrm>
            <a:off x="1116900" y="3189233"/>
            <a:ext cx="31668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28" name="Google Shape;128;p15"/>
          <p:cNvSpPr txBox="1">
            <a:spLocks noGrp="1"/>
          </p:cNvSpPr>
          <p:nvPr>
            <p:ph type="subTitle" idx="5"/>
          </p:nvPr>
        </p:nvSpPr>
        <p:spPr>
          <a:xfrm>
            <a:off x="4512603" y="3189233"/>
            <a:ext cx="31668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29" name="Google Shape;129;p15"/>
          <p:cNvSpPr txBox="1">
            <a:spLocks noGrp="1"/>
          </p:cNvSpPr>
          <p:nvPr>
            <p:ph type="subTitle" idx="6"/>
          </p:nvPr>
        </p:nvSpPr>
        <p:spPr>
          <a:xfrm>
            <a:off x="7908233" y="3189233"/>
            <a:ext cx="3166800" cy="70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grpSp>
        <p:nvGrpSpPr>
          <p:cNvPr id="130" name="Google Shape;130;p15"/>
          <p:cNvGrpSpPr/>
          <p:nvPr/>
        </p:nvGrpSpPr>
        <p:grpSpPr>
          <a:xfrm>
            <a:off x="546305" y="255820"/>
            <a:ext cx="11392000" cy="6152933"/>
            <a:chOff x="409729" y="191865"/>
            <a:chExt cx="8544000" cy="4614700"/>
          </a:xfrm>
        </p:grpSpPr>
        <p:sp>
          <p:nvSpPr>
            <p:cNvPr id="131" name="Google Shape;131;p15"/>
            <p:cNvSpPr/>
            <p:nvPr/>
          </p:nvSpPr>
          <p:spPr>
            <a:xfrm>
              <a:off x="409729" y="175216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32" name="Google Shape;132;p15"/>
            <p:cNvCxnSpPr>
              <a:stCxn id="131" idx="0"/>
            </p:cNvCxnSpPr>
            <p:nvPr/>
          </p:nvCxnSpPr>
          <p:spPr>
            <a:xfrm rot="10800000">
              <a:off x="450679" y="191865"/>
              <a:ext cx="0" cy="1560300"/>
            </a:xfrm>
            <a:prstGeom prst="straightConnector1">
              <a:avLst/>
            </a:prstGeom>
            <a:noFill/>
            <a:ln w="9525" cap="flat" cmpd="sng">
              <a:solidFill>
                <a:schemeClr val="dk1"/>
              </a:solidFill>
              <a:prstDash val="dot"/>
              <a:round/>
              <a:headEnd type="none" w="med" len="med"/>
              <a:tailEnd type="none" w="med" len="med"/>
            </a:ln>
          </p:spPr>
        </p:cxnSp>
        <p:sp>
          <p:nvSpPr>
            <p:cNvPr id="133" name="Google Shape;133;p15"/>
            <p:cNvSpPr/>
            <p:nvPr/>
          </p:nvSpPr>
          <p:spPr>
            <a:xfrm rot="5400000">
              <a:off x="6179179" y="451271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34" name="Google Shape;134;p15"/>
            <p:cNvCxnSpPr>
              <a:stCxn id="133" idx="0"/>
            </p:cNvCxnSpPr>
            <p:nvPr/>
          </p:nvCxnSpPr>
          <p:spPr>
            <a:xfrm>
              <a:off x="6473029" y="4765615"/>
              <a:ext cx="24807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29317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5"/>
        <p:cNvGrpSpPr/>
        <p:nvPr/>
      </p:nvGrpSpPr>
      <p:grpSpPr>
        <a:xfrm>
          <a:off x="0" y="0"/>
          <a:ext cx="0" cy="0"/>
          <a:chOff x="0" y="0"/>
          <a:chExt cx="0" cy="0"/>
        </a:xfrm>
      </p:grpSpPr>
      <p:sp>
        <p:nvSpPr>
          <p:cNvPr id="136" name="Google Shape;136;p16"/>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37" name="Google Shape;137;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38" name="Google Shape;138;p16"/>
          <p:cNvSpPr txBox="1">
            <a:spLocks noGrp="1"/>
          </p:cNvSpPr>
          <p:nvPr>
            <p:ph type="subTitle" idx="1"/>
          </p:nvPr>
        </p:nvSpPr>
        <p:spPr>
          <a:xfrm>
            <a:off x="1670965" y="2294005"/>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39" name="Google Shape;139;p16"/>
          <p:cNvSpPr txBox="1">
            <a:spLocks noGrp="1"/>
          </p:cNvSpPr>
          <p:nvPr>
            <p:ph type="subTitle" idx="2"/>
          </p:nvPr>
        </p:nvSpPr>
        <p:spPr>
          <a:xfrm>
            <a:off x="6773035" y="2294005"/>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40" name="Google Shape;140;p16"/>
          <p:cNvSpPr txBox="1">
            <a:spLocks noGrp="1"/>
          </p:cNvSpPr>
          <p:nvPr>
            <p:ph type="subTitle" idx="3"/>
          </p:nvPr>
        </p:nvSpPr>
        <p:spPr>
          <a:xfrm>
            <a:off x="1670965" y="4508105"/>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41" name="Google Shape;141;p16"/>
          <p:cNvSpPr txBox="1">
            <a:spLocks noGrp="1"/>
          </p:cNvSpPr>
          <p:nvPr>
            <p:ph type="subTitle" idx="4"/>
          </p:nvPr>
        </p:nvSpPr>
        <p:spPr>
          <a:xfrm>
            <a:off x="6773035" y="4508105"/>
            <a:ext cx="3748000" cy="12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42" name="Google Shape;142;p16"/>
          <p:cNvSpPr txBox="1">
            <a:spLocks noGrp="1"/>
          </p:cNvSpPr>
          <p:nvPr>
            <p:ph type="subTitle" idx="5"/>
          </p:nvPr>
        </p:nvSpPr>
        <p:spPr>
          <a:xfrm>
            <a:off x="1670967" y="1715907"/>
            <a:ext cx="3748000" cy="55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43" name="Google Shape;143;p16"/>
          <p:cNvSpPr txBox="1">
            <a:spLocks noGrp="1"/>
          </p:cNvSpPr>
          <p:nvPr>
            <p:ph type="subTitle" idx="6"/>
          </p:nvPr>
        </p:nvSpPr>
        <p:spPr>
          <a:xfrm>
            <a:off x="1670967" y="3929940"/>
            <a:ext cx="3748000" cy="55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44" name="Google Shape;144;p16"/>
          <p:cNvSpPr txBox="1">
            <a:spLocks noGrp="1"/>
          </p:cNvSpPr>
          <p:nvPr>
            <p:ph type="subTitle" idx="7"/>
          </p:nvPr>
        </p:nvSpPr>
        <p:spPr>
          <a:xfrm>
            <a:off x="6773000" y="1715907"/>
            <a:ext cx="3748000" cy="55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45" name="Google Shape;145;p16"/>
          <p:cNvSpPr txBox="1">
            <a:spLocks noGrp="1"/>
          </p:cNvSpPr>
          <p:nvPr>
            <p:ph type="subTitle" idx="8"/>
          </p:nvPr>
        </p:nvSpPr>
        <p:spPr>
          <a:xfrm>
            <a:off x="6773000" y="3929940"/>
            <a:ext cx="3748000" cy="55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grpSp>
        <p:nvGrpSpPr>
          <p:cNvPr id="146" name="Google Shape;146;p16"/>
          <p:cNvGrpSpPr/>
          <p:nvPr/>
        </p:nvGrpSpPr>
        <p:grpSpPr>
          <a:xfrm>
            <a:off x="565733" y="249808"/>
            <a:ext cx="11082120" cy="6365325"/>
            <a:chOff x="424300" y="187356"/>
            <a:chExt cx="8311590" cy="4773994"/>
          </a:xfrm>
        </p:grpSpPr>
        <p:sp>
          <p:nvSpPr>
            <p:cNvPr id="147" name="Google Shape;147;p16"/>
            <p:cNvSpPr/>
            <p:nvPr/>
          </p:nvSpPr>
          <p:spPr>
            <a:xfrm rot="10800000">
              <a:off x="424300" y="240895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48" name="Google Shape;148;p16"/>
            <p:cNvCxnSpPr>
              <a:stCxn id="147" idx="0"/>
            </p:cNvCxnSpPr>
            <p:nvPr/>
          </p:nvCxnSpPr>
          <p:spPr>
            <a:xfrm>
              <a:off x="465250" y="2914750"/>
              <a:ext cx="0" cy="2046600"/>
            </a:xfrm>
            <a:prstGeom prst="straightConnector1">
              <a:avLst/>
            </a:prstGeom>
            <a:noFill/>
            <a:ln w="9525" cap="flat" cmpd="sng">
              <a:solidFill>
                <a:schemeClr val="dk1"/>
              </a:solidFill>
              <a:prstDash val="dot"/>
              <a:round/>
              <a:headEnd type="none" w="med" len="med"/>
              <a:tailEnd type="none" w="med" len="med"/>
            </a:ln>
          </p:spPr>
        </p:cxnSp>
        <p:sp>
          <p:nvSpPr>
            <p:cNvPr id="149" name="Google Shape;149;p16"/>
            <p:cNvSpPr/>
            <p:nvPr/>
          </p:nvSpPr>
          <p:spPr>
            <a:xfrm>
              <a:off x="8653990" y="1867056"/>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50" name="Google Shape;150;p16"/>
            <p:cNvCxnSpPr>
              <a:stCxn id="149" idx="0"/>
            </p:cNvCxnSpPr>
            <p:nvPr/>
          </p:nvCxnSpPr>
          <p:spPr>
            <a:xfrm rot="10800000">
              <a:off x="8694940" y="187356"/>
              <a:ext cx="0" cy="16797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669211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7"/>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53" name="Google Shape;15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54" name="Google Shape;154;p17"/>
          <p:cNvSpPr txBox="1">
            <a:spLocks noGrp="1"/>
          </p:cNvSpPr>
          <p:nvPr>
            <p:ph type="subTitle" idx="1"/>
          </p:nvPr>
        </p:nvSpPr>
        <p:spPr>
          <a:xfrm>
            <a:off x="1199151" y="2294283"/>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55" name="Google Shape;155;p17"/>
          <p:cNvSpPr txBox="1">
            <a:spLocks noGrp="1"/>
          </p:cNvSpPr>
          <p:nvPr>
            <p:ph type="subTitle" idx="2"/>
          </p:nvPr>
        </p:nvSpPr>
        <p:spPr>
          <a:xfrm>
            <a:off x="4772000" y="2294283"/>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56" name="Google Shape;156;p17"/>
          <p:cNvSpPr txBox="1">
            <a:spLocks noGrp="1"/>
          </p:cNvSpPr>
          <p:nvPr>
            <p:ph type="subTitle" idx="3"/>
          </p:nvPr>
        </p:nvSpPr>
        <p:spPr>
          <a:xfrm>
            <a:off x="1199151" y="4501831"/>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57" name="Google Shape;157;p17"/>
          <p:cNvSpPr txBox="1">
            <a:spLocks noGrp="1"/>
          </p:cNvSpPr>
          <p:nvPr>
            <p:ph type="subTitle" idx="4"/>
          </p:nvPr>
        </p:nvSpPr>
        <p:spPr>
          <a:xfrm>
            <a:off x="4772000" y="4501831"/>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58" name="Google Shape;158;p17"/>
          <p:cNvSpPr txBox="1">
            <a:spLocks noGrp="1"/>
          </p:cNvSpPr>
          <p:nvPr>
            <p:ph type="subTitle" idx="5"/>
          </p:nvPr>
        </p:nvSpPr>
        <p:spPr>
          <a:xfrm>
            <a:off x="8344845" y="2294283"/>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59" name="Google Shape;159;p17"/>
          <p:cNvSpPr txBox="1">
            <a:spLocks noGrp="1"/>
          </p:cNvSpPr>
          <p:nvPr>
            <p:ph type="subTitle" idx="6"/>
          </p:nvPr>
        </p:nvSpPr>
        <p:spPr>
          <a:xfrm>
            <a:off x="8344845" y="4501831"/>
            <a:ext cx="2648000" cy="14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60" name="Google Shape;160;p17"/>
          <p:cNvSpPr txBox="1">
            <a:spLocks noGrp="1"/>
          </p:cNvSpPr>
          <p:nvPr>
            <p:ph type="subTitle" idx="7"/>
          </p:nvPr>
        </p:nvSpPr>
        <p:spPr>
          <a:xfrm>
            <a:off x="1199151" y="1722033"/>
            <a:ext cx="2648000" cy="5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61" name="Google Shape;161;p17"/>
          <p:cNvSpPr txBox="1">
            <a:spLocks noGrp="1"/>
          </p:cNvSpPr>
          <p:nvPr>
            <p:ph type="subTitle" idx="8"/>
          </p:nvPr>
        </p:nvSpPr>
        <p:spPr>
          <a:xfrm>
            <a:off x="4772000" y="1722033"/>
            <a:ext cx="2648000" cy="5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62" name="Google Shape;162;p17"/>
          <p:cNvSpPr txBox="1">
            <a:spLocks noGrp="1"/>
          </p:cNvSpPr>
          <p:nvPr>
            <p:ph type="subTitle" idx="9"/>
          </p:nvPr>
        </p:nvSpPr>
        <p:spPr>
          <a:xfrm>
            <a:off x="8344849" y="1722033"/>
            <a:ext cx="2648000" cy="5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63" name="Google Shape;163;p17"/>
          <p:cNvSpPr txBox="1">
            <a:spLocks noGrp="1"/>
          </p:cNvSpPr>
          <p:nvPr>
            <p:ph type="subTitle" idx="13"/>
          </p:nvPr>
        </p:nvSpPr>
        <p:spPr>
          <a:xfrm>
            <a:off x="1199151" y="3932163"/>
            <a:ext cx="2648000" cy="5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64" name="Google Shape;164;p17"/>
          <p:cNvSpPr txBox="1">
            <a:spLocks noGrp="1"/>
          </p:cNvSpPr>
          <p:nvPr>
            <p:ph type="subTitle" idx="14"/>
          </p:nvPr>
        </p:nvSpPr>
        <p:spPr>
          <a:xfrm>
            <a:off x="4772000" y="3932163"/>
            <a:ext cx="2648000" cy="5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sp>
        <p:nvSpPr>
          <p:cNvPr id="165" name="Google Shape;165;p17"/>
          <p:cNvSpPr txBox="1">
            <a:spLocks noGrp="1"/>
          </p:cNvSpPr>
          <p:nvPr>
            <p:ph type="subTitle" idx="15"/>
          </p:nvPr>
        </p:nvSpPr>
        <p:spPr>
          <a:xfrm>
            <a:off x="8344849" y="3932163"/>
            <a:ext cx="2648000" cy="5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667">
                <a:solidFill>
                  <a:schemeClr val="dk1"/>
                </a:solidFill>
                <a:latin typeface="Castoro"/>
                <a:ea typeface="Castoro"/>
                <a:cs typeface="Castoro"/>
                <a:sym typeface="Castoro"/>
              </a:defRPr>
            </a:lvl1pPr>
            <a:lvl2pPr lvl="1" algn="ctr" rtl="0">
              <a:lnSpc>
                <a:spcPct val="100000"/>
              </a:lnSpc>
              <a:spcBef>
                <a:spcPts val="0"/>
              </a:spcBef>
              <a:spcAft>
                <a:spcPts val="0"/>
              </a:spcAft>
              <a:buSzPts val="2400"/>
              <a:buFont typeface="Raleway"/>
              <a:buNone/>
              <a:defRPr sz="32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32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32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32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32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32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32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3200" b="1">
                <a:latin typeface="Raleway"/>
                <a:ea typeface="Raleway"/>
                <a:cs typeface="Raleway"/>
                <a:sym typeface="Raleway"/>
              </a:defRPr>
            </a:lvl9pPr>
          </a:lstStyle>
          <a:p>
            <a:r>
              <a:rPr lang="en-US"/>
              <a:t>Click to edit Master subtitle style</a:t>
            </a:r>
            <a:endParaRPr/>
          </a:p>
        </p:txBody>
      </p:sp>
      <p:grpSp>
        <p:nvGrpSpPr>
          <p:cNvPr id="166" name="Google Shape;166;p17"/>
          <p:cNvGrpSpPr/>
          <p:nvPr/>
        </p:nvGrpSpPr>
        <p:grpSpPr>
          <a:xfrm>
            <a:off x="262239" y="433734"/>
            <a:ext cx="11401600" cy="6178567"/>
            <a:chOff x="196679" y="325300"/>
            <a:chExt cx="8551200" cy="4633925"/>
          </a:xfrm>
        </p:grpSpPr>
        <p:sp>
          <p:nvSpPr>
            <p:cNvPr id="167" name="Google Shape;167;p17"/>
            <p:cNvSpPr/>
            <p:nvPr/>
          </p:nvSpPr>
          <p:spPr>
            <a:xfrm rot="5400000">
              <a:off x="2007329" y="11335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68" name="Google Shape;168;p17"/>
            <p:cNvCxnSpPr>
              <a:stCxn id="167" idx="2"/>
            </p:cNvCxnSpPr>
            <p:nvPr/>
          </p:nvCxnSpPr>
          <p:spPr>
            <a:xfrm rot="10800000">
              <a:off x="196679" y="366250"/>
              <a:ext cx="1598700" cy="0"/>
            </a:xfrm>
            <a:prstGeom prst="straightConnector1">
              <a:avLst/>
            </a:prstGeom>
            <a:noFill/>
            <a:ln w="9525" cap="flat" cmpd="sng">
              <a:solidFill>
                <a:schemeClr val="dk1"/>
              </a:solidFill>
              <a:prstDash val="solid"/>
              <a:round/>
              <a:headEnd type="none" w="med" len="med"/>
              <a:tailEnd type="none" w="med" len="med"/>
            </a:ln>
          </p:spPr>
        </p:cxnSp>
        <p:sp>
          <p:nvSpPr>
            <p:cNvPr id="169" name="Google Shape;169;p17"/>
            <p:cNvSpPr/>
            <p:nvPr/>
          </p:nvSpPr>
          <p:spPr>
            <a:xfrm>
              <a:off x="8665979" y="285472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70" name="Google Shape;170;p17"/>
            <p:cNvCxnSpPr>
              <a:stCxn id="169" idx="2"/>
            </p:cNvCxnSpPr>
            <p:nvPr/>
          </p:nvCxnSpPr>
          <p:spPr>
            <a:xfrm>
              <a:off x="8706929" y="3360525"/>
              <a:ext cx="0" cy="1598700"/>
            </a:xfrm>
            <a:prstGeom prst="straightConnector1">
              <a:avLst/>
            </a:prstGeom>
            <a:noFill/>
            <a:ln w="9525" cap="flat" cmpd="sng">
              <a:solidFill>
                <a:schemeClr val="dk1"/>
              </a:solidFill>
              <a:prstDash val="dot"/>
              <a:round/>
              <a:headEnd type="none" w="med" len="med"/>
              <a:tailEnd type="none" w="med" len="med"/>
            </a:ln>
          </p:spPr>
        </p:cxnSp>
      </p:grpSp>
    </p:spTree>
    <p:extLst>
      <p:ext uri="{BB962C8B-B14F-4D97-AF65-F5344CB8AC3E}">
        <p14:creationId xmlns:p14="http://schemas.microsoft.com/office/powerpoint/2010/main" val="3611155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1"/>
        <p:cNvGrpSpPr/>
        <p:nvPr/>
      </p:nvGrpSpPr>
      <p:grpSpPr>
        <a:xfrm>
          <a:off x="0" y="0"/>
          <a:ext cx="0" cy="0"/>
          <a:chOff x="0" y="0"/>
          <a:chExt cx="0" cy="0"/>
        </a:xfrm>
      </p:grpSpPr>
      <p:sp>
        <p:nvSpPr>
          <p:cNvPr id="172" name="Google Shape;172;p18"/>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73" name="Google Shape;173;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74" name="Google Shape;174;p18"/>
          <p:cNvSpPr txBox="1">
            <a:spLocks noGrp="1"/>
          </p:cNvSpPr>
          <p:nvPr>
            <p:ph type="subTitle" idx="1"/>
          </p:nvPr>
        </p:nvSpPr>
        <p:spPr>
          <a:xfrm>
            <a:off x="960000" y="1607567"/>
            <a:ext cx="10272000" cy="1306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200"/>
              <a:buChar char="●"/>
              <a:defRPr/>
            </a:lvl1pPr>
            <a:lvl2pPr lvl="1" algn="l" rtl="0">
              <a:lnSpc>
                <a:spcPct val="100000"/>
              </a:lnSpc>
              <a:spcBef>
                <a:spcPts val="0"/>
              </a:spcBef>
              <a:spcAft>
                <a:spcPts val="0"/>
              </a:spcAft>
              <a:buSzPts val="1200"/>
              <a:buChar char="○"/>
              <a:defRPr/>
            </a:lvl2pPr>
            <a:lvl3pPr lvl="2" algn="l" rtl="0">
              <a:lnSpc>
                <a:spcPct val="100000"/>
              </a:lnSpc>
              <a:spcBef>
                <a:spcPts val="0"/>
              </a:spcBef>
              <a:spcAft>
                <a:spcPts val="0"/>
              </a:spcAft>
              <a:buSzPts val="1200"/>
              <a:buChar char="■"/>
              <a:defRPr/>
            </a:lvl3pPr>
            <a:lvl4pPr lvl="3" algn="l" rtl="0">
              <a:lnSpc>
                <a:spcPct val="100000"/>
              </a:lnSpc>
              <a:spcBef>
                <a:spcPts val="0"/>
              </a:spcBef>
              <a:spcAft>
                <a:spcPts val="0"/>
              </a:spcAft>
              <a:buSzPts val="1200"/>
              <a:buChar char="●"/>
              <a:defRPr/>
            </a:lvl4pPr>
            <a:lvl5pPr lvl="4" algn="l" rtl="0">
              <a:lnSpc>
                <a:spcPct val="100000"/>
              </a:lnSpc>
              <a:spcBef>
                <a:spcPts val="0"/>
              </a:spcBef>
              <a:spcAft>
                <a:spcPts val="0"/>
              </a:spcAft>
              <a:buSzPts val="1200"/>
              <a:buChar char="○"/>
              <a:defRPr/>
            </a:lvl5pPr>
            <a:lvl6pPr lvl="5" algn="l" rtl="0">
              <a:lnSpc>
                <a:spcPct val="100000"/>
              </a:lnSpc>
              <a:spcBef>
                <a:spcPts val="0"/>
              </a:spcBef>
              <a:spcAft>
                <a:spcPts val="0"/>
              </a:spcAft>
              <a:buSzPts val="1200"/>
              <a:buChar char="■"/>
              <a:defRPr/>
            </a:lvl6pPr>
            <a:lvl7pPr lvl="6" algn="l" rtl="0">
              <a:lnSpc>
                <a:spcPct val="100000"/>
              </a:lnSpc>
              <a:spcBef>
                <a:spcPts val="0"/>
              </a:spcBef>
              <a:spcAft>
                <a:spcPts val="0"/>
              </a:spcAft>
              <a:buSzPts val="1200"/>
              <a:buChar char="●"/>
              <a:defRPr/>
            </a:lvl7pPr>
            <a:lvl8pPr lvl="7" algn="l" rtl="0">
              <a:lnSpc>
                <a:spcPct val="100000"/>
              </a:lnSpc>
              <a:spcBef>
                <a:spcPts val="0"/>
              </a:spcBef>
              <a:spcAft>
                <a:spcPts val="0"/>
              </a:spcAft>
              <a:buSzPts val="1200"/>
              <a:buChar char="○"/>
              <a:defRPr/>
            </a:lvl8pPr>
            <a:lvl9pPr lvl="8" algn="l" rtl="0">
              <a:lnSpc>
                <a:spcPct val="100000"/>
              </a:lnSpc>
              <a:spcBef>
                <a:spcPts val="0"/>
              </a:spcBef>
              <a:spcAft>
                <a:spcPts val="0"/>
              </a:spcAft>
              <a:buSzPts val="1200"/>
              <a:buChar char="■"/>
              <a:defRPr/>
            </a:lvl9pPr>
          </a:lstStyle>
          <a:p>
            <a:r>
              <a:rPr lang="en-US"/>
              <a:t>Click to edit Master subtitle style</a:t>
            </a:r>
            <a:endParaRPr/>
          </a:p>
        </p:txBody>
      </p:sp>
    </p:spTree>
    <p:extLst>
      <p:ext uri="{BB962C8B-B14F-4D97-AF65-F5344CB8AC3E}">
        <p14:creationId xmlns:p14="http://schemas.microsoft.com/office/powerpoint/2010/main" val="302270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p:nvPr/>
        </p:nvSpPr>
        <p:spPr>
          <a:xfrm>
            <a:off x="10987533"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6"/>
          <p:cNvGrpSpPr/>
          <p:nvPr/>
        </p:nvGrpSpPr>
        <p:grpSpPr>
          <a:xfrm>
            <a:off x="309600" y="-65867"/>
            <a:ext cx="11572000" cy="7001067"/>
            <a:chOff x="232200" y="-49400"/>
            <a:chExt cx="8679000" cy="5250800"/>
          </a:xfrm>
        </p:grpSpPr>
        <p:grpSp>
          <p:nvGrpSpPr>
            <p:cNvPr id="47" name="Google Shape;47;p6"/>
            <p:cNvGrpSpPr/>
            <p:nvPr/>
          </p:nvGrpSpPr>
          <p:grpSpPr>
            <a:xfrm>
              <a:off x="232200" y="-49400"/>
              <a:ext cx="8679000" cy="5250800"/>
              <a:chOff x="232200" y="-49400"/>
              <a:chExt cx="8679000" cy="5250800"/>
            </a:xfrm>
          </p:grpSpPr>
          <p:sp>
            <p:nvSpPr>
              <p:cNvPr id="48" name="Google Shape;48;p6"/>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9" name="Google Shape;49;p6"/>
              <p:cNvCxnSpPr/>
              <p:nvPr/>
            </p:nvCxnSpPr>
            <p:spPr>
              <a:xfrm rot="10800000">
                <a:off x="8911200" y="-49400"/>
                <a:ext cx="0" cy="28410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6"/>
              <p:cNvCxnSpPr/>
              <p:nvPr/>
            </p:nvCxnSpPr>
            <p:spPr>
              <a:xfrm rot="10800000">
                <a:off x="232200" y="4917300"/>
                <a:ext cx="0" cy="284100"/>
              </a:xfrm>
              <a:prstGeom prst="straightConnector1">
                <a:avLst/>
              </a:prstGeom>
              <a:noFill/>
              <a:ln w="19050" cap="flat" cmpd="sng">
                <a:solidFill>
                  <a:schemeClr val="dk1"/>
                </a:solidFill>
                <a:prstDash val="solid"/>
                <a:round/>
                <a:headEnd type="none" w="med" len="med"/>
                <a:tailEnd type="none" w="med" len="med"/>
              </a:ln>
            </p:spPr>
          </p:cxnSp>
        </p:grpSp>
        <p:sp>
          <p:nvSpPr>
            <p:cNvPr id="51" name="Google Shape;51;p6"/>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2996015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5"/>
        <p:cNvGrpSpPr/>
        <p:nvPr/>
      </p:nvGrpSpPr>
      <p:grpSpPr>
        <a:xfrm>
          <a:off x="0" y="0"/>
          <a:ext cx="0" cy="0"/>
          <a:chOff x="0" y="0"/>
          <a:chExt cx="0" cy="0"/>
        </a:xfrm>
      </p:grpSpPr>
      <p:sp>
        <p:nvSpPr>
          <p:cNvPr id="176" name="Google Shape;176;p19"/>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77" name="Google Shape;177;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78" name="Google Shape;178;p19"/>
          <p:cNvSpPr txBox="1">
            <a:spLocks noGrp="1"/>
          </p:cNvSpPr>
          <p:nvPr>
            <p:ph type="subTitle" idx="1"/>
          </p:nvPr>
        </p:nvSpPr>
        <p:spPr>
          <a:xfrm>
            <a:off x="960000" y="1525067"/>
            <a:ext cx="10272000" cy="44588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200"/>
              <a:buChar char="●"/>
              <a:defRPr/>
            </a:lvl1pPr>
            <a:lvl2pPr lvl="1" algn="l" rtl="0">
              <a:lnSpc>
                <a:spcPct val="100000"/>
              </a:lnSpc>
              <a:spcBef>
                <a:spcPts val="0"/>
              </a:spcBef>
              <a:spcAft>
                <a:spcPts val="0"/>
              </a:spcAft>
              <a:buSzPts val="1200"/>
              <a:buChar char="○"/>
              <a:defRPr/>
            </a:lvl2pPr>
            <a:lvl3pPr lvl="2" algn="l" rtl="0">
              <a:lnSpc>
                <a:spcPct val="100000"/>
              </a:lnSpc>
              <a:spcBef>
                <a:spcPts val="0"/>
              </a:spcBef>
              <a:spcAft>
                <a:spcPts val="0"/>
              </a:spcAft>
              <a:buSzPts val="1200"/>
              <a:buChar char="■"/>
              <a:defRPr/>
            </a:lvl3pPr>
            <a:lvl4pPr lvl="3" algn="l" rtl="0">
              <a:lnSpc>
                <a:spcPct val="100000"/>
              </a:lnSpc>
              <a:spcBef>
                <a:spcPts val="0"/>
              </a:spcBef>
              <a:spcAft>
                <a:spcPts val="0"/>
              </a:spcAft>
              <a:buSzPts val="1200"/>
              <a:buChar char="●"/>
              <a:defRPr/>
            </a:lvl4pPr>
            <a:lvl5pPr lvl="4" algn="l" rtl="0">
              <a:lnSpc>
                <a:spcPct val="100000"/>
              </a:lnSpc>
              <a:spcBef>
                <a:spcPts val="0"/>
              </a:spcBef>
              <a:spcAft>
                <a:spcPts val="0"/>
              </a:spcAft>
              <a:buSzPts val="1200"/>
              <a:buChar char="○"/>
              <a:defRPr/>
            </a:lvl5pPr>
            <a:lvl6pPr lvl="5" algn="l" rtl="0">
              <a:lnSpc>
                <a:spcPct val="100000"/>
              </a:lnSpc>
              <a:spcBef>
                <a:spcPts val="0"/>
              </a:spcBef>
              <a:spcAft>
                <a:spcPts val="0"/>
              </a:spcAft>
              <a:buSzPts val="1200"/>
              <a:buChar char="■"/>
              <a:defRPr/>
            </a:lvl6pPr>
            <a:lvl7pPr lvl="6" algn="l" rtl="0">
              <a:lnSpc>
                <a:spcPct val="100000"/>
              </a:lnSpc>
              <a:spcBef>
                <a:spcPts val="0"/>
              </a:spcBef>
              <a:spcAft>
                <a:spcPts val="0"/>
              </a:spcAft>
              <a:buSzPts val="1200"/>
              <a:buChar char="●"/>
              <a:defRPr/>
            </a:lvl7pPr>
            <a:lvl8pPr lvl="7" algn="l" rtl="0">
              <a:lnSpc>
                <a:spcPct val="100000"/>
              </a:lnSpc>
              <a:spcBef>
                <a:spcPts val="0"/>
              </a:spcBef>
              <a:spcAft>
                <a:spcPts val="0"/>
              </a:spcAft>
              <a:buSzPts val="1200"/>
              <a:buChar char="○"/>
              <a:defRPr/>
            </a:lvl8pPr>
            <a:lvl9pPr lvl="8" algn="l" rtl="0">
              <a:lnSpc>
                <a:spcPct val="100000"/>
              </a:lnSpc>
              <a:spcBef>
                <a:spcPts val="0"/>
              </a:spcBef>
              <a:spcAft>
                <a:spcPts val="0"/>
              </a:spcAft>
              <a:buSzPts val="1200"/>
              <a:buChar char="■"/>
              <a:defRPr/>
            </a:lvl9pPr>
          </a:lstStyle>
          <a:p>
            <a:r>
              <a:rPr lang="en-US"/>
              <a:t>Click to edit Master subtitle style</a:t>
            </a:r>
            <a:endParaRPr/>
          </a:p>
        </p:txBody>
      </p:sp>
      <p:grpSp>
        <p:nvGrpSpPr>
          <p:cNvPr id="179" name="Google Shape;179;p19"/>
          <p:cNvGrpSpPr/>
          <p:nvPr/>
        </p:nvGrpSpPr>
        <p:grpSpPr>
          <a:xfrm>
            <a:off x="3481613" y="3001511"/>
            <a:ext cx="8456800" cy="3604059"/>
            <a:chOff x="2611210" y="2251133"/>
            <a:chExt cx="6342600" cy="2703044"/>
          </a:xfrm>
        </p:grpSpPr>
        <p:cxnSp>
          <p:nvCxnSpPr>
            <p:cNvPr id="180" name="Google Shape;180;p19"/>
            <p:cNvCxnSpPr>
              <a:stCxn id="181" idx="0"/>
            </p:cNvCxnSpPr>
            <p:nvPr/>
          </p:nvCxnSpPr>
          <p:spPr>
            <a:xfrm>
              <a:off x="3117010" y="4741875"/>
              <a:ext cx="5836800" cy="0"/>
            </a:xfrm>
            <a:prstGeom prst="straightConnector1">
              <a:avLst/>
            </a:prstGeom>
            <a:noFill/>
            <a:ln w="9525" cap="flat" cmpd="sng">
              <a:solidFill>
                <a:schemeClr val="dk1"/>
              </a:solidFill>
              <a:prstDash val="dot"/>
              <a:round/>
              <a:headEnd type="none" w="med" len="med"/>
              <a:tailEnd type="none" w="med" len="med"/>
            </a:ln>
          </p:spPr>
        </p:cxnSp>
        <p:sp>
          <p:nvSpPr>
            <p:cNvPr id="181" name="Google Shape;181;p19"/>
            <p:cNvSpPr/>
            <p:nvPr/>
          </p:nvSpPr>
          <p:spPr>
            <a:xfrm rot="5400000">
              <a:off x="2823160" y="448897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82" name="Google Shape;182;p19"/>
            <p:cNvSpPr/>
            <p:nvPr/>
          </p:nvSpPr>
          <p:spPr>
            <a:xfrm rot="10800000">
              <a:off x="8642250" y="2251133"/>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83" name="Google Shape;183;p19"/>
            <p:cNvCxnSpPr/>
            <p:nvPr/>
          </p:nvCxnSpPr>
          <p:spPr>
            <a:xfrm>
              <a:off x="8683200" y="2735077"/>
              <a:ext cx="0" cy="22191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031763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4"/>
        <p:cNvGrpSpPr/>
        <p:nvPr/>
      </p:nvGrpSpPr>
      <p:grpSpPr>
        <a:xfrm>
          <a:off x="0" y="0"/>
          <a:ext cx="0" cy="0"/>
          <a:chOff x="0" y="0"/>
          <a:chExt cx="0" cy="0"/>
        </a:xfrm>
      </p:grpSpPr>
      <p:sp>
        <p:nvSpPr>
          <p:cNvPr id="185" name="Google Shape;185;p20"/>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86" name="Google Shape;186;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grpSp>
        <p:nvGrpSpPr>
          <p:cNvPr id="187" name="Google Shape;187;p20"/>
          <p:cNvGrpSpPr/>
          <p:nvPr/>
        </p:nvGrpSpPr>
        <p:grpSpPr>
          <a:xfrm>
            <a:off x="561062" y="445311"/>
            <a:ext cx="11386580" cy="6170020"/>
            <a:chOff x="420796" y="333983"/>
            <a:chExt cx="8539935" cy="4627515"/>
          </a:xfrm>
        </p:grpSpPr>
        <p:sp>
          <p:nvSpPr>
            <p:cNvPr id="188" name="Google Shape;188;p20"/>
            <p:cNvSpPr/>
            <p:nvPr/>
          </p:nvSpPr>
          <p:spPr>
            <a:xfrm rot="-5400000">
              <a:off x="6861181" y="122033"/>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89" name="Google Shape;189;p20"/>
            <p:cNvCxnSpPr>
              <a:stCxn id="188" idx="2"/>
            </p:cNvCxnSpPr>
            <p:nvPr/>
          </p:nvCxnSpPr>
          <p:spPr>
            <a:xfrm>
              <a:off x="7155031" y="374933"/>
              <a:ext cx="1805700" cy="0"/>
            </a:xfrm>
            <a:prstGeom prst="straightConnector1">
              <a:avLst/>
            </a:prstGeom>
            <a:noFill/>
            <a:ln w="9525" cap="flat" cmpd="sng">
              <a:solidFill>
                <a:schemeClr val="dk1"/>
              </a:solidFill>
              <a:prstDash val="dot"/>
              <a:round/>
              <a:headEnd type="none" w="med" len="med"/>
              <a:tailEnd type="none" w="med" len="med"/>
            </a:ln>
          </p:spPr>
        </p:cxnSp>
        <p:sp>
          <p:nvSpPr>
            <p:cNvPr id="190" name="Google Shape;190;p20"/>
            <p:cNvSpPr/>
            <p:nvPr/>
          </p:nvSpPr>
          <p:spPr>
            <a:xfrm>
              <a:off x="420796" y="3158798"/>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91" name="Google Shape;191;p20"/>
            <p:cNvCxnSpPr>
              <a:stCxn id="190" idx="2"/>
            </p:cNvCxnSpPr>
            <p:nvPr/>
          </p:nvCxnSpPr>
          <p:spPr>
            <a:xfrm>
              <a:off x="461746" y="3664598"/>
              <a:ext cx="0" cy="1296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4127823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2"/>
        <p:cNvGrpSpPr/>
        <p:nvPr/>
      </p:nvGrpSpPr>
      <p:grpSpPr>
        <a:xfrm>
          <a:off x="0" y="0"/>
          <a:ext cx="0" cy="0"/>
          <a:chOff x="0" y="0"/>
          <a:chExt cx="0" cy="0"/>
        </a:xfrm>
      </p:grpSpPr>
      <p:sp>
        <p:nvSpPr>
          <p:cNvPr id="193" name="Google Shape;193;p21"/>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194" name="Google Shape;194;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grpSp>
        <p:nvGrpSpPr>
          <p:cNvPr id="195" name="Google Shape;195;p21"/>
          <p:cNvGrpSpPr/>
          <p:nvPr/>
        </p:nvGrpSpPr>
        <p:grpSpPr>
          <a:xfrm>
            <a:off x="252731" y="246106"/>
            <a:ext cx="11408603" cy="6193161"/>
            <a:chOff x="189548" y="184579"/>
            <a:chExt cx="8556452" cy="4644871"/>
          </a:xfrm>
        </p:grpSpPr>
        <p:sp>
          <p:nvSpPr>
            <p:cNvPr id="196" name="Google Shape;196;p21"/>
            <p:cNvSpPr/>
            <p:nvPr/>
          </p:nvSpPr>
          <p:spPr>
            <a:xfrm rot="5400000">
              <a:off x="1996598" y="453560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97" name="Google Shape;197;p21"/>
            <p:cNvCxnSpPr>
              <a:stCxn id="196" idx="2"/>
            </p:cNvCxnSpPr>
            <p:nvPr/>
          </p:nvCxnSpPr>
          <p:spPr>
            <a:xfrm rot="10800000">
              <a:off x="189548" y="4788500"/>
              <a:ext cx="1595100" cy="0"/>
            </a:xfrm>
            <a:prstGeom prst="straightConnector1">
              <a:avLst/>
            </a:prstGeom>
            <a:noFill/>
            <a:ln w="9525" cap="flat" cmpd="sng">
              <a:solidFill>
                <a:schemeClr val="dk1"/>
              </a:solidFill>
              <a:prstDash val="solid"/>
              <a:round/>
              <a:headEnd type="none" w="med" len="med"/>
              <a:tailEnd type="none" w="med" len="med"/>
            </a:ln>
          </p:spPr>
        </p:cxnSp>
        <p:sp>
          <p:nvSpPr>
            <p:cNvPr id="198" name="Google Shape;198;p21"/>
            <p:cNvSpPr/>
            <p:nvPr/>
          </p:nvSpPr>
          <p:spPr>
            <a:xfrm>
              <a:off x="8664100" y="1744879"/>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199" name="Google Shape;199;p21"/>
            <p:cNvCxnSpPr>
              <a:stCxn id="198" idx="0"/>
            </p:cNvCxnSpPr>
            <p:nvPr/>
          </p:nvCxnSpPr>
          <p:spPr>
            <a:xfrm rot="10800000">
              <a:off x="8705050" y="184579"/>
              <a:ext cx="0" cy="15603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279090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0"/>
        <p:cNvGrpSpPr/>
        <p:nvPr/>
      </p:nvGrpSpPr>
      <p:grpSpPr>
        <a:xfrm>
          <a:off x="0" y="0"/>
          <a:ext cx="0" cy="0"/>
          <a:chOff x="0" y="0"/>
          <a:chExt cx="0" cy="0"/>
        </a:xfrm>
      </p:grpSpPr>
      <p:sp>
        <p:nvSpPr>
          <p:cNvPr id="201" name="Google Shape;201;p22"/>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202" name="Google Shape;202;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grpSp>
        <p:nvGrpSpPr>
          <p:cNvPr id="203" name="Google Shape;203;p22"/>
          <p:cNvGrpSpPr/>
          <p:nvPr/>
        </p:nvGrpSpPr>
        <p:grpSpPr>
          <a:xfrm>
            <a:off x="240133" y="258434"/>
            <a:ext cx="4789600" cy="6150300"/>
            <a:chOff x="180100" y="199150"/>
            <a:chExt cx="3592200" cy="4612725"/>
          </a:xfrm>
        </p:grpSpPr>
        <p:sp>
          <p:nvSpPr>
            <p:cNvPr id="204" name="Google Shape;204;p22"/>
            <p:cNvSpPr/>
            <p:nvPr/>
          </p:nvSpPr>
          <p:spPr>
            <a:xfrm>
              <a:off x="424300" y="175945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05" name="Google Shape;205;p22"/>
            <p:cNvCxnSpPr>
              <a:stCxn id="204" idx="0"/>
            </p:cNvCxnSpPr>
            <p:nvPr/>
          </p:nvCxnSpPr>
          <p:spPr>
            <a:xfrm rot="10800000">
              <a:off x="465250" y="199150"/>
              <a:ext cx="0" cy="1560300"/>
            </a:xfrm>
            <a:prstGeom prst="straightConnector1">
              <a:avLst/>
            </a:prstGeom>
            <a:noFill/>
            <a:ln w="9525" cap="flat" cmpd="sng">
              <a:solidFill>
                <a:schemeClr val="dk1"/>
              </a:solidFill>
              <a:prstDash val="dot"/>
              <a:round/>
              <a:headEnd type="none" w="med" len="med"/>
              <a:tailEnd type="none" w="med" len="med"/>
            </a:ln>
          </p:spPr>
        </p:cxnSp>
        <p:sp>
          <p:nvSpPr>
            <p:cNvPr id="206" name="Google Shape;206;p22"/>
            <p:cNvSpPr/>
            <p:nvPr/>
          </p:nvSpPr>
          <p:spPr>
            <a:xfrm rot="-5400000">
              <a:off x="3478450" y="451802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07" name="Google Shape;207;p22"/>
            <p:cNvCxnSpPr>
              <a:stCxn id="206" idx="0"/>
            </p:cNvCxnSpPr>
            <p:nvPr/>
          </p:nvCxnSpPr>
          <p:spPr>
            <a:xfrm rot="10800000">
              <a:off x="180100" y="4770925"/>
              <a:ext cx="3086400" cy="0"/>
            </a:xfrm>
            <a:prstGeom prst="straightConnector1">
              <a:avLst/>
            </a:prstGeom>
            <a:noFill/>
            <a:ln w="9525" cap="flat" cmpd="sng">
              <a:solidFill>
                <a:schemeClr val="dk1"/>
              </a:solidFill>
              <a:prstDash val="dot"/>
              <a:round/>
              <a:headEnd type="none" w="med" len="med"/>
              <a:tailEnd type="none" w="med" len="med"/>
            </a:ln>
          </p:spPr>
        </p:cxnSp>
      </p:grpSp>
    </p:spTree>
    <p:extLst>
      <p:ext uri="{BB962C8B-B14F-4D97-AF65-F5344CB8AC3E}">
        <p14:creationId xmlns:p14="http://schemas.microsoft.com/office/powerpoint/2010/main" val="33536740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8"/>
        <p:cNvGrpSpPr/>
        <p:nvPr/>
      </p:nvGrpSpPr>
      <p:grpSpPr>
        <a:xfrm>
          <a:off x="0" y="0"/>
          <a:ext cx="0" cy="0"/>
          <a:chOff x="0" y="0"/>
          <a:chExt cx="0" cy="0"/>
        </a:xfrm>
      </p:grpSpPr>
      <p:sp>
        <p:nvSpPr>
          <p:cNvPr id="209" name="Google Shape;209;p23"/>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sp>
        <p:nvSpPr>
          <p:cNvPr id="210" name="Google Shape;21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grpSp>
        <p:nvGrpSpPr>
          <p:cNvPr id="211" name="Google Shape;211;p23"/>
          <p:cNvGrpSpPr/>
          <p:nvPr/>
        </p:nvGrpSpPr>
        <p:grpSpPr>
          <a:xfrm>
            <a:off x="251859" y="412101"/>
            <a:ext cx="11693100" cy="6027167"/>
            <a:chOff x="188894" y="309075"/>
            <a:chExt cx="8769825" cy="4520375"/>
          </a:xfrm>
        </p:grpSpPr>
        <p:sp>
          <p:nvSpPr>
            <p:cNvPr id="212" name="Google Shape;212;p23"/>
            <p:cNvSpPr/>
            <p:nvPr/>
          </p:nvSpPr>
          <p:spPr>
            <a:xfrm rot="5400000">
              <a:off x="7053644" y="4535600"/>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13" name="Google Shape;213;p23"/>
            <p:cNvCxnSpPr>
              <a:stCxn id="212" idx="2"/>
            </p:cNvCxnSpPr>
            <p:nvPr/>
          </p:nvCxnSpPr>
          <p:spPr>
            <a:xfrm rot="10800000">
              <a:off x="188894" y="4788500"/>
              <a:ext cx="6652800" cy="0"/>
            </a:xfrm>
            <a:prstGeom prst="straightConnector1">
              <a:avLst/>
            </a:prstGeom>
            <a:noFill/>
            <a:ln w="9525" cap="flat" cmpd="sng">
              <a:solidFill>
                <a:schemeClr val="dk1"/>
              </a:solidFill>
              <a:prstDash val="solid"/>
              <a:round/>
              <a:headEnd type="none" w="med" len="med"/>
              <a:tailEnd type="none" w="med" len="med"/>
            </a:ln>
          </p:spPr>
        </p:cxnSp>
        <p:sp>
          <p:nvSpPr>
            <p:cNvPr id="214" name="Google Shape;214;p23"/>
            <p:cNvSpPr/>
            <p:nvPr/>
          </p:nvSpPr>
          <p:spPr>
            <a:xfrm rot="-5400000">
              <a:off x="6769469" y="9712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15" name="Google Shape;215;p23"/>
            <p:cNvCxnSpPr>
              <a:stCxn id="214" idx="2"/>
            </p:cNvCxnSpPr>
            <p:nvPr/>
          </p:nvCxnSpPr>
          <p:spPr>
            <a:xfrm>
              <a:off x="7063319" y="350025"/>
              <a:ext cx="18954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9849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216"/>
        <p:cNvGrpSpPr/>
        <p:nvPr/>
      </p:nvGrpSpPr>
      <p:grpSpPr>
        <a:xfrm>
          <a:off x="0" y="0"/>
          <a:ext cx="0" cy="0"/>
          <a:chOff x="0" y="0"/>
          <a:chExt cx="0" cy="0"/>
        </a:xfrm>
      </p:grpSpPr>
      <p:sp>
        <p:nvSpPr>
          <p:cNvPr id="217" name="Google Shape;217;p24"/>
          <p:cNvSpPr/>
          <p:nvPr/>
        </p:nvSpPr>
        <p:spPr>
          <a:xfrm>
            <a:off x="250800" y="250800"/>
            <a:ext cx="11690400" cy="6356400"/>
          </a:xfrm>
          <a:prstGeom prst="rect">
            <a:avLst/>
          </a:prstGeom>
          <a:solidFill>
            <a:schemeClr val="dk1"/>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grpSp>
        <p:nvGrpSpPr>
          <p:cNvPr id="218" name="Google Shape;218;p24"/>
          <p:cNvGrpSpPr/>
          <p:nvPr/>
        </p:nvGrpSpPr>
        <p:grpSpPr>
          <a:xfrm>
            <a:off x="513067" y="463867"/>
            <a:ext cx="11428135" cy="109200"/>
            <a:chOff x="384800" y="347900"/>
            <a:chExt cx="8571101" cy="81900"/>
          </a:xfrm>
        </p:grpSpPr>
        <p:sp>
          <p:nvSpPr>
            <p:cNvPr id="219" name="Google Shape;219;p24"/>
            <p:cNvSpPr/>
            <p:nvPr/>
          </p:nvSpPr>
          <p:spPr>
            <a:xfrm rot="-5400000">
              <a:off x="596750" y="135950"/>
              <a:ext cx="81900" cy="505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20" name="Google Shape;220;p24"/>
            <p:cNvCxnSpPr/>
            <p:nvPr/>
          </p:nvCxnSpPr>
          <p:spPr>
            <a:xfrm>
              <a:off x="898501" y="388850"/>
              <a:ext cx="8057400" cy="0"/>
            </a:xfrm>
            <a:prstGeom prst="straightConnector1">
              <a:avLst/>
            </a:prstGeom>
            <a:noFill/>
            <a:ln w="9525" cap="flat" cmpd="sng">
              <a:solidFill>
                <a:schemeClr val="lt1"/>
              </a:solidFill>
              <a:prstDash val="solid"/>
              <a:round/>
              <a:headEnd type="none" w="med" len="med"/>
              <a:tailEnd type="none" w="med" len="med"/>
            </a:ln>
          </p:spPr>
        </p:cxnSp>
      </p:grpSp>
      <p:sp>
        <p:nvSpPr>
          <p:cNvPr id="221" name="Google Shape;221;p24"/>
          <p:cNvSpPr txBox="1">
            <a:spLocks noGrp="1"/>
          </p:cNvSpPr>
          <p:nvPr>
            <p:ph type="title"/>
          </p:nvPr>
        </p:nvSpPr>
        <p:spPr>
          <a:xfrm>
            <a:off x="3130584" y="952100"/>
            <a:ext cx="5930800" cy="141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000"/>
              <a:buNone/>
              <a:defRPr sz="8000">
                <a:solidFill>
                  <a:schemeClr val="lt1"/>
                </a:solidFill>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r>
              <a:rPr lang="en-US"/>
              <a:t>Click to edit Master title style</a:t>
            </a:r>
            <a:endParaRPr/>
          </a:p>
        </p:txBody>
      </p:sp>
      <p:sp>
        <p:nvSpPr>
          <p:cNvPr id="222" name="Google Shape;222;p24"/>
          <p:cNvSpPr txBox="1">
            <a:spLocks noGrp="1"/>
          </p:cNvSpPr>
          <p:nvPr>
            <p:ph type="subTitle" idx="1"/>
          </p:nvPr>
        </p:nvSpPr>
        <p:spPr>
          <a:xfrm>
            <a:off x="3130533" y="2244133"/>
            <a:ext cx="59308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sz="1867">
                <a:solidFill>
                  <a:schemeClr val="lt1"/>
                </a:solidFill>
              </a:defRPr>
            </a:lvl1pPr>
            <a:lvl2pPr lvl="1" algn="ctr" rtl="0">
              <a:lnSpc>
                <a:spcPct val="100000"/>
              </a:lnSpc>
              <a:spcBef>
                <a:spcPts val="0"/>
              </a:spcBef>
              <a:spcAft>
                <a:spcPts val="0"/>
              </a:spcAft>
              <a:buClr>
                <a:schemeClr val="lt1"/>
              </a:buClr>
              <a:buSzPts val="1200"/>
              <a:buNone/>
              <a:defRPr>
                <a:solidFill>
                  <a:schemeClr val="lt1"/>
                </a:solidFill>
              </a:defRPr>
            </a:lvl2pPr>
            <a:lvl3pPr lvl="2" algn="ctr" rtl="0">
              <a:lnSpc>
                <a:spcPct val="100000"/>
              </a:lnSpc>
              <a:spcBef>
                <a:spcPts val="0"/>
              </a:spcBef>
              <a:spcAft>
                <a:spcPts val="0"/>
              </a:spcAft>
              <a:buClr>
                <a:schemeClr val="lt1"/>
              </a:buClr>
              <a:buSzPts val="1200"/>
              <a:buNone/>
              <a:defRPr>
                <a:solidFill>
                  <a:schemeClr val="lt1"/>
                </a:solidFill>
              </a:defRPr>
            </a:lvl3pPr>
            <a:lvl4pPr lvl="3" algn="ctr" rtl="0">
              <a:lnSpc>
                <a:spcPct val="100000"/>
              </a:lnSpc>
              <a:spcBef>
                <a:spcPts val="0"/>
              </a:spcBef>
              <a:spcAft>
                <a:spcPts val="0"/>
              </a:spcAft>
              <a:buClr>
                <a:schemeClr val="lt1"/>
              </a:buClr>
              <a:buSzPts val="1200"/>
              <a:buNone/>
              <a:defRPr>
                <a:solidFill>
                  <a:schemeClr val="lt1"/>
                </a:solidFill>
              </a:defRPr>
            </a:lvl4pPr>
            <a:lvl5pPr lvl="4" algn="ctr" rtl="0">
              <a:lnSpc>
                <a:spcPct val="100000"/>
              </a:lnSpc>
              <a:spcBef>
                <a:spcPts val="0"/>
              </a:spcBef>
              <a:spcAft>
                <a:spcPts val="0"/>
              </a:spcAft>
              <a:buClr>
                <a:schemeClr val="lt1"/>
              </a:buClr>
              <a:buSzPts val="1200"/>
              <a:buNone/>
              <a:defRPr>
                <a:solidFill>
                  <a:schemeClr val="lt1"/>
                </a:solidFill>
              </a:defRPr>
            </a:lvl5pPr>
            <a:lvl6pPr lvl="5" algn="ctr" rtl="0">
              <a:lnSpc>
                <a:spcPct val="100000"/>
              </a:lnSpc>
              <a:spcBef>
                <a:spcPts val="0"/>
              </a:spcBef>
              <a:spcAft>
                <a:spcPts val="0"/>
              </a:spcAft>
              <a:buClr>
                <a:schemeClr val="lt1"/>
              </a:buClr>
              <a:buSzPts val="1200"/>
              <a:buNone/>
              <a:defRPr>
                <a:solidFill>
                  <a:schemeClr val="lt1"/>
                </a:solidFill>
              </a:defRPr>
            </a:lvl6pPr>
            <a:lvl7pPr lvl="6" algn="ctr" rtl="0">
              <a:lnSpc>
                <a:spcPct val="100000"/>
              </a:lnSpc>
              <a:spcBef>
                <a:spcPts val="0"/>
              </a:spcBef>
              <a:spcAft>
                <a:spcPts val="0"/>
              </a:spcAft>
              <a:buClr>
                <a:schemeClr val="lt1"/>
              </a:buClr>
              <a:buSzPts val="1200"/>
              <a:buNone/>
              <a:defRPr>
                <a:solidFill>
                  <a:schemeClr val="lt1"/>
                </a:solidFill>
              </a:defRPr>
            </a:lvl7pPr>
            <a:lvl8pPr lvl="7" algn="ctr" rtl="0">
              <a:lnSpc>
                <a:spcPct val="100000"/>
              </a:lnSpc>
              <a:spcBef>
                <a:spcPts val="0"/>
              </a:spcBef>
              <a:spcAft>
                <a:spcPts val="0"/>
              </a:spcAft>
              <a:buClr>
                <a:schemeClr val="lt1"/>
              </a:buClr>
              <a:buSzPts val="1200"/>
              <a:buNone/>
              <a:defRPr>
                <a:solidFill>
                  <a:schemeClr val="lt1"/>
                </a:solidFill>
              </a:defRPr>
            </a:lvl8pPr>
            <a:lvl9pPr lvl="8" algn="ctr" rtl="0">
              <a:lnSpc>
                <a:spcPct val="100000"/>
              </a:lnSpc>
              <a:spcBef>
                <a:spcPts val="0"/>
              </a:spcBef>
              <a:spcAft>
                <a:spcPts val="0"/>
              </a:spcAft>
              <a:buClr>
                <a:schemeClr val="lt1"/>
              </a:buClr>
              <a:buSzPts val="1200"/>
              <a:buNone/>
              <a:defRPr>
                <a:solidFill>
                  <a:schemeClr val="lt1"/>
                </a:solidFill>
              </a:defRPr>
            </a:lvl9pPr>
          </a:lstStyle>
          <a:p>
            <a:r>
              <a:rPr lang="en-US"/>
              <a:t>Click to edit Master subtitle style</a:t>
            </a:r>
            <a:endParaRPr/>
          </a:p>
        </p:txBody>
      </p:sp>
      <p:sp>
        <p:nvSpPr>
          <p:cNvPr id="223" name="Google Shape;223;p24"/>
          <p:cNvSpPr txBox="1"/>
          <p:nvPr/>
        </p:nvSpPr>
        <p:spPr>
          <a:xfrm>
            <a:off x="2939767" y="4974505"/>
            <a:ext cx="6312400" cy="741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467">
                <a:solidFill>
                  <a:schemeClr val="lt1"/>
                </a:solidFill>
                <a:latin typeface="Akatab"/>
                <a:ea typeface="Akatab"/>
                <a:cs typeface="Akatab"/>
                <a:sym typeface="Akatab"/>
              </a:rPr>
              <a:t>CREDITS: This presentation template was created by </a:t>
            </a:r>
            <a:r>
              <a:rPr lang="en" sz="1467" b="1" u="sng">
                <a:solidFill>
                  <a:schemeClr val="lt1"/>
                </a:solidFill>
                <a:latin typeface="Akatab"/>
                <a:ea typeface="Akatab"/>
                <a:cs typeface="Akatab"/>
                <a:sym typeface="Akatab"/>
                <a:hlinkClick r:id="rId2">
                  <a:extLst>
                    <a:ext uri="{A12FA001-AC4F-418D-AE19-62706E023703}">
                      <ahyp:hlinkClr xmlns:ahyp="http://schemas.microsoft.com/office/drawing/2018/hyperlinkcolor" val="tx"/>
                    </a:ext>
                  </a:extLst>
                </a:hlinkClick>
              </a:rPr>
              <a:t>Slidesgo</a:t>
            </a:r>
            <a:r>
              <a:rPr lang="en" sz="1467">
                <a:solidFill>
                  <a:schemeClr val="lt1"/>
                </a:solidFill>
                <a:latin typeface="Akatab"/>
                <a:ea typeface="Akatab"/>
                <a:cs typeface="Akatab"/>
                <a:sym typeface="Akatab"/>
              </a:rPr>
              <a:t>, and includes icons by </a:t>
            </a:r>
            <a:r>
              <a:rPr lang="en" sz="1467" b="1" u="sng">
                <a:solidFill>
                  <a:schemeClr val="lt1"/>
                </a:solidFill>
                <a:latin typeface="Akatab"/>
                <a:ea typeface="Akatab"/>
                <a:cs typeface="Akatab"/>
                <a:sym typeface="Akatab"/>
                <a:hlinkClick r:id="rId3">
                  <a:extLst>
                    <a:ext uri="{A12FA001-AC4F-418D-AE19-62706E023703}">
                      <ahyp:hlinkClr xmlns:ahyp="http://schemas.microsoft.com/office/drawing/2018/hyperlinkcolor" val="tx"/>
                    </a:ext>
                  </a:extLst>
                </a:hlinkClick>
              </a:rPr>
              <a:t>Flaticon</a:t>
            </a:r>
            <a:r>
              <a:rPr lang="en" sz="1467">
                <a:solidFill>
                  <a:schemeClr val="lt1"/>
                </a:solidFill>
                <a:latin typeface="Akatab"/>
                <a:ea typeface="Akatab"/>
                <a:cs typeface="Akatab"/>
                <a:sym typeface="Akatab"/>
              </a:rPr>
              <a:t>, and infographics &amp; images by </a:t>
            </a:r>
            <a:r>
              <a:rPr lang="en" sz="1467" b="1" u="sng">
                <a:solidFill>
                  <a:schemeClr val="lt1"/>
                </a:solidFill>
                <a:latin typeface="Akatab"/>
                <a:ea typeface="Akatab"/>
                <a:cs typeface="Akatab"/>
                <a:sym typeface="Akatab"/>
                <a:hlinkClick r:id="rId4">
                  <a:extLst>
                    <a:ext uri="{A12FA001-AC4F-418D-AE19-62706E023703}">
                      <ahyp:hlinkClr xmlns:ahyp="http://schemas.microsoft.com/office/drawing/2018/hyperlinkcolor" val="tx"/>
                    </a:ext>
                  </a:extLst>
                </a:hlinkClick>
              </a:rPr>
              <a:t>Freepik</a:t>
            </a:r>
            <a:r>
              <a:rPr lang="en" sz="1467" u="sng">
                <a:solidFill>
                  <a:schemeClr val="lt1"/>
                </a:solidFill>
                <a:latin typeface="Akatab"/>
                <a:ea typeface="Akatab"/>
                <a:cs typeface="Akatab"/>
                <a:sym typeface="Akatab"/>
              </a:rPr>
              <a:t> </a:t>
            </a:r>
            <a:endParaRPr sz="1467" u="sng">
              <a:solidFill>
                <a:schemeClr val="lt1"/>
              </a:solidFill>
              <a:latin typeface="Akatab"/>
              <a:ea typeface="Akatab"/>
              <a:cs typeface="Akatab"/>
              <a:sym typeface="Akatab"/>
            </a:endParaRPr>
          </a:p>
        </p:txBody>
      </p:sp>
    </p:spTree>
    <p:extLst>
      <p:ext uri="{BB962C8B-B14F-4D97-AF65-F5344CB8AC3E}">
        <p14:creationId xmlns:p14="http://schemas.microsoft.com/office/powerpoint/2010/main" val="651460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4"/>
        <p:cNvGrpSpPr/>
        <p:nvPr/>
      </p:nvGrpSpPr>
      <p:grpSpPr>
        <a:xfrm>
          <a:off x="0" y="0"/>
          <a:ext cx="0" cy="0"/>
          <a:chOff x="0" y="0"/>
          <a:chExt cx="0" cy="0"/>
        </a:xfrm>
      </p:grpSpPr>
      <p:sp>
        <p:nvSpPr>
          <p:cNvPr id="225" name="Google Shape;225;p25"/>
          <p:cNvSpPr/>
          <p:nvPr/>
        </p:nvSpPr>
        <p:spPr>
          <a:xfrm>
            <a:off x="250800" y="250800"/>
            <a:ext cx="11690400" cy="6356400"/>
          </a:xfrm>
          <a:prstGeom prst="rect">
            <a:avLst/>
          </a:prstGeom>
          <a:solidFill>
            <a:schemeClr val="accent4"/>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grpSp>
        <p:nvGrpSpPr>
          <p:cNvPr id="226" name="Google Shape;226;p25"/>
          <p:cNvGrpSpPr/>
          <p:nvPr/>
        </p:nvGrpSpPr>
        <p:grpSpPr>
          <a:xfrm>
            <a:off x="8739592" y="1078380"/>
            <a:ext cx="3201600" cy="5519600"/>
            <a:chOff x="6554694" y="808785"/>
            <a:chExt cx="2401200" cy="4139700"/>
          </a:xfrm>
        </p:grpSpPr>
        <p:sp>
          <p:nvSpPr>
            <p:cNvPr id="227" name="Google Shape;227;p25"/>
            <p:cNvSpPr/>
            <p:nvPr/>
          </p:nvSpPr>
          <p:spPr>
            <a:xfrm rot="-5400000">
              <a:off x="6766644" y="4549275"/>
              <a:ext cx="81900" cy="505800"/>
            </a:xfrm>
            <a:prstGeom prst="roundRect">
              <a:avLst>
                <a:gd name="adj" fmla="val 50000"/>
              </a:avLst>
            </a:prstGeom>
            <a:solidFill>
              <a:schemeClr val="dk1"/>
            </a:solid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28" name="Google Shape;228;p25"/>
            <p:cNvCxnSpPr>
              <a:stCxn id="227" idx="2"/>
            </p:cNvCxnSpPr>
            <p:nvPr/>
          </p:nvCxnSpPr>
          <p:spPr>
            <a:xfrm>
              <a:off x="7060494" y="4802175"/>
              <a:ext cx="1895400" cy="0"/>
            </a:xfrm>
            <a:prstGeom prst="straightConnector1">
              <a:avLst/>
            </a:prstGeom>
            <a:noFill/>
            <a:ln w="9525" cap="flat" cmpd="sng">
              <a:solidFill>
                <a:schemeClr val="dk1"/>
              </a:solidFill>
              <a:prstDash val="dot"/>
              <a:round/>
              <a:headEnd type="none" w="med" len="med"/>
              <a:tailEnd type="none" w="med" len="med"/>
            </a:ln>
          </p:spPr>
        </p:cxnSp>
        <p:sp>
          <p:nvSpPr>
            <p:cNvPr id="229" name="Google Shape;229;p25"/>
            <p:cNvSpPr/>
            <p:nvPr/>
          </p:nvSpPr>
          <p:spPr>
            <a:xfrm>
              <a:off x="8665694" y="808785"/>
              <a:ext cx="81900" cy="505800"/>
            </a:xfrm>
            <a:prstGeom prst="roundRect">
              <a:avLst>
                <a:gd name="adj" fmla="val 50000"/>
              </a:avLst>
            </a:prstGeom>
            <a:solidFill>
              <a:schemeClr val="dk1"/>
            </a:solid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30" name="Google Shape;230;p25"/>
            <p:cNvCxnSpPr>
              <a:stCxn id="229" idx="2"/>
            </p:cNvCxnSpPr>
            <p:nvPr/>
          </p:nvCxnSpPr>
          <p:spPr>
            <a:xfrm>
              <a:off x="8706644" y="1314585"/>
              <a:ext cx="0" cy="3633900"/>
            </a:xfrm>
            <a:prstGeom prst="straightConnector1">
              <a:avLst/>
            </a:prstGeom>
            <a:noFill/>
            <a:ln w="9525" cap="flat" cmpd="sng">
              <a:solidFill>
                <a:schemeClr val="dk1"/>
              </a:solidFill>
              <a:prstDash val="dot"/>
              <a:round/>
              <a:headEnd type="none" w="med" len="med"/>
              <a:tailEnd type="none" w="med" len="med"/>
            </a:ln>
          </p:spPr>
        </p:cxnSp>
      </p:grpSp>
    </p:spTree>
    <p:extLst>
      <p:ext uri="{BB962C8B-B14F-4D97-AF65-F5344CB8AC3E}">
        <p14:creationId xmlns:p14="http://schemas.microsoft.com/office/powerpoint/2010/main" val="2619343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1"/>
        <p:cNvGrpSpPr/>
        <p:nvPr/>
      </p:nvGrpSpPr>
      <p:grpSpPr>
        <a:xfrm>
          <a:off x="0" y="0"/>
          <a:ext cx="0" cy="0"/>
          <a:chOff x="0" y="0"/>
          <a:chExt cx="0" cy="0"/>
        </a:xfrm>
      </p:grpSpPr>
      <p:sp>
        <p:nvSpPr>
          <p:cNvPr id="232" name="Google Shape;232;p26"/>
          <p:cNvSpPr/>
          <p:nvPr/>
        </p:nvSpPr>
        <p:spPr>
          <a:xfrm>
            <a:off x="250800" y="250800"/>
            <a:ext cx="11690400" cy="6356400"/>
          </a:xfrm>
          <a:prstGeom prst="rect">
            <a:avLst/>
          </a:prstGeom>
          <a:solidFill>
            <a:schemeClr val="accent2"/>
          </a:solidFill>
          <a:ln>
            <a:noFill/>
          </a:ln>
          <a:effectLst>
            <a:outerShdw blurRad="42863" dist="9525" algn="bl" rotWithShape="0">
              <a:schemeClr val="dk2">
                <a:alpha val="50000"/>
              </a:scheme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grpSp>
        <p:nvGrpSpPr>
          <p:cNvPr id="233" name="Google Shape;233;p26"/>
          <p:cNvGrpSpPr/>
          <p:nvPr/>
        </p:nvGrpSpPr>
        <p:grpSpPr>
          <a:xfrm>
            <a:off x="250792" y="420100"/>
            <a:ext cx="5519600" cy="6017813"/>
            <a:chOff x="188094" y="329775"/>
            <a:chExt cx="4139700" cy="4513360"/>
          </a:xfrm>
        </p:grpSpPr>
        <p:sp>
          <p:nvSpPr>
            <p:cNvPr id="234" name="Google Shape;234;p26"/>
            <p:cNvSpPr/>
            <p:nvPr/>
          </p:nvSpPr>
          <p:spPr>
            <a:xfrm rot="5400000">
              <a:off x="4033944" y="454928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35" name="Google Shape;235;p26"/>
            <p:cNvCxnSpPr>
              <a:stCxn id="234" idx="2"/>
            </p:cNvCxnSpPr>
            <p:nvPr/>
          </p:nvCxnSpPr>
          <p:spPr>
            <a:xfrm rot="10800000">
              <a:off x="188094" y="4802185"/>
              <a:ext cx="3633900" cy="0"/>
            </a:xfrm>
            <a:prstGeom prst="straightConnector1">
              <a:avLst/>
            </a:prstGeom>
            <a:noFill/>
            <a:ln w="9525" cap="flat" cmpd="sng">
              <a:solidFill>
                <a:schemeClr val="dk1"/>
              </a:solidFill>
              <a:prstDash val="solid"/>
              <a:round/>
              <a:headEnd type="none" w="med" len="med"/>
              <a:tailEnd type="none" w="med" len="med"/>
            </a:ln>
          </p:spPr>
        </p:cxnSp>
        <p:sp>
          <p:nvSpPr>
            <p:cNvPr id="236" name="Google Shape;236;p26"/>
            <p:cNvSpPr/>
            <p:nvPr/>
          </p:nvSpPr>
          <p:spPr>
            <a:xfrm rot="5400000">
              <a:off x="2295444" y="117825"/>
              <a:ext cx="81900" cy="50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latin typeface="Akatab"/>
                <a:ea typeface="Akatab"/>
                <a:cs typeface="Akatab"/>
                <a:sym typeface="Akatab"/>
              </a:endParaRPr>
            </a:p>
          </p:txBody>
        </p:sp>
        <p:cxnSp>
          <p:nvCxnSpPr>
            <p:cNvPr id="237" name="Google Shape;237;p26"/>
            <p:cNvCxnSpPr>
              <a:stCxn id="236" idx="2"/>
            </p:cNvCxnSpPr>
            <p:nvPr/>
          </p:nvCxnSpPr>
          <p:spPr>
            <a:xfrm rot="10800000">
              <a:off x="188094" y="370725"/>
              <a:ext cx="18954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365826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E892-37E9-8CAF-8A80-752E3CE9A6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EDB75-EFCF-E76A-8A13-079EC48F6F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F2070-40E5-365D-876B-D8C5FB55F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F0A89B-000E-0A0C-81C6-43BCCEB8A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58605-E13D-A358-D062-95DB9314F4FC}"/>
              </a:ext>
            </a:extLst>
          </p:cNvPr>
          <p:cNvSpPr>
            <a:spLocks noGrp="1"/>
          </p:cNvSpPr>
          <p:nvPr>
            <p:ph type="sldNum" sz="quarter" idx="12"/>
          </p:nvPr>
        </p:nvSpPr>
        <p:spPr/>
        <p:txBody>
          <a:bodyPr/>
          <a:lstStyle/>
          <a:p>
            <a:fld id="{E2E422AB-7BDA-442A-AC98-95E21D206A12}" type="slidenum">
              <a:rPr lang="en-US" smtClean="0"/>
              <a:t>‹#›</a:t>
            </a:fld>
            <a:endParaRPr lang="en-US"/>
          </a:p>
        </p:txBody>
      </p:sp>
    </p:spTree>
    <p:extLst>
      <p:ext uri="{BB962C8B-B14F-4D97-AF65-F5344CB8AC3E}">
        <p14:creationId xmlns:p14="http://schemas.microsoft.com/office/powerpoint/2010/main" val="2229138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B247-CD64-15CC-7BD8-9B37559C70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C879D9-07D7-60D6-09D6-FB1848A666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D42A5-9EC2-8D4C-6B67-409BA5CC65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E4D94E-F29C-CEC2-C232-6A858E7D2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8B7BC-3A35-0374-06C1-0E9616D240FD}"/>
              </a:ext>
            </a:extLst>
          </p:cNvPr>
          <p:cNvSpPr>
            <a:spLocks noGrp="1"/>
          </p:cNvSpPr>
          <p:nvPr>
            <p:ph type="sldNum" sz="quarter" idx="12"/>
          </p:nvPr>
        </p:nvSpPr>
        <p:spPr/>
        <p:txBody>
          <a:bodyPr/>
          <a:lstStyle/>
          <a:p>
            <a:fld id="{E2E422AB-7BDA-442A-AC98-95E21D206A12}" type="slidenum">
              <a:rPr lang="en-US" smtClean="0"/>
              <a:t>‹#›</a:t>
            </a:fld>
            <a:endParaRPr lang="en-US"/>
          </a:p>
        </p:txBody>
      </p:sp>
    </p:spTree>
    <p:extLst>
      <p:ext uri="{BB962C8B-B14F-4D97-AF65-F5344CB8AC3E}">
        <p14:creationId xmlns:p14="http://schemas.microsoft.com/office/powerpoint/2010/main" val="4204737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
        <p:cNvGrpSpPr/>
        <p:nvPr/>
      </p:nvGrpSpPr>
      <p:grpSpPr>
        <a:xfrm>
          <a:off x="0" y="0"/>
          <a:ext cx="0" cy="0"/>
          <a:chOff x="0" y="0"/>
          <a:chExt cx="0" cy="0"/>
        </a:xfrm>
      </p:grpSpPr>
      <p:sp>
        <p:nvSpPr>
          <p:cNvPr id="54" name="Google Shape;54;p7"/>
          <p:cNvSpPr/>
          <p:nvPr/>
        </p:nvSpPr>
        <p:spPr>
          <a:xfrm>
            <a:off x="10987533" y="5605767"/>
            <a:ext cx="2482000" cy="2482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 name="Google Shape;55;p7"/>
          <p:cNvGrpSpPr/>
          <p:nvPr/>
        </p:nvGrpSpPr>
        <p:grpSpPr>
          <a:xfrm>
            <a:off x="-25400" y="-21333"/>
            <a:ext cx="11907000" cy="6577733"/>
            <a:chOff x="-19050" y="-16000"/>
            <a:chExt cx="8930250" cy="4933300"/>
          </a:xfrm>
        </p:grpSpPr>
        <p:sp>
          <p:nvSpPr>
            <p:cNvPr id="56" name="Google Shape;56;p7"/>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57" name="Google Shape;57;p7"/>
            <p:cNvCxnSpPr/>
            <p:nvPr/>
          </p:nvCxnSpPr>
          <p:spPr>
            <a:xfrm rot="10800000">
              <a:off x="-19050" y="4917300"/>
              <a:ext cx="258900" cy="0"/>
            </a:xfrm>
            <a:prstGeom prst="straightConnector1">
              <a:avLst/>
            </a:prstGeom>
            <a:noFill/>
            <a:ln w="19050" cap="flat" cmpd="sng">
              <a:solidFill>
                <a:schemeClr val="dk1"/>
              </a:solidFill>
              <a:prstDash val="solid"/>
              <a:round/>
              <a:headEnd type="none" w="med" len="med"/>
              <a:tailEnd type="none" w="med" len="med"/>
            </a:ln>
          </p:spPr>
        </p:cxnSp>
        <p:cxnSp>
          <p:nvCxnSpPr>
            <p:cNvPr id="58" name="Google Shape;58;p7"/>
            <p:cNvCxnSpPr/>
            <p:nvPr/>
          </p:nvCxnSpPr>
          <p:spPr>
            <a:xfrm rot="10800000">
              <a:off x="8911200" y="-16000"/>
              <a:ext cx="0" cy="258900"/>
            </a:xfrm>
            <a:prstGeom prst="straightConnector1">
              <a:avLst/>
            </a:prstGeom>
            <a:noFill/>
            <a:ln w="19050" cap="flat" cmpd="sng">
              <a:solidFill>
                <a:schemeClr val="dk1"/>
              </a:solidFill>
              <a:prstDash val="solid"/>
              <a:round/>
              <a:headEnd type="none" w="med" len="med"/>
              <a:tailEnd type="none" w="med" len="med"/>
            </a:ln>
          </p:spPr>
        </p:cxnSp>
      </p:grpSp>
      <p:sp>
        <p:nvSpPr>
          <p:cNvPr id="59" name="Google Shape;59;p7"/>
          <p:cNvSpPr txBox="1">
            <a:spLocks noGrp="1"/>
          </p:cNvSpPr>
          <p:nvPr>
            <p:ph type="title"/>
          </p:nvPr>
        </p:nvSpPr>
        <p:spPr>
          <a:xfrm>
            <a:off x="960000" y="597400"/>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60" name="Google Shape;60;p7"/>
          <p:cNvSpPr txBox="1">
            <a:spLocks noGrp="1"/>
          </p:cNvSpPr>
          <p:nvPr>
            <p:ph type="subTitle" idx="1"/>
          </p:nvPr>
        </p:nvSpPr>
        <p:spPr>
          <a:xfrm>
            <a:off x="2311500" y="1814700"/>
            <a:ext cx="8773600" cy="387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2133">
                <a:latin typeface="Hanken Grotesk"/>
                <a:ea typeface="Hanken Grotesk"/>
                <a:cs typeface="Hanken Grotesk"/>
                <a:sym typeface="Hanken Grotesk"/>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r>
              <a:rPr lang="en-US"/>
              <a:t>Click to edit Master subtitle style</a:t>
            </a:r>
            <a:endParaRPr/>
          </a:p>
        </p:txBody>
      </p:sp>
    </p:spTree>
    <p:extLst>
      <p:ext uri="{BB962C8B-B14F-4D97-AF65-F5344CB8AC3E}">
        <p14:creationId xmlns:p14="http://schemas.microsoft.com/office/powerpoint/2010/main" val="24356543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241"/>
        <p:cNvGrpSpPr/>
        <p:nvPr/>
      </p:nvGrpSpPr>
      <p:grpSpPr>
        <a:xfrm>
          <a:off x="0" y="0"/>
          <a:ext cx="0" cy="0"/>
          <a:chOff x="0" y="0"/>
          <a:chExt cx="0" cy="0"/>
        </a:xfrm>
      </p:grpSpPr>
    </p:spTree>
    <p:extLst>
      <p:ext uri="{BB962C8B-B14F-4D97-AF65-F5344CB8AC3E}">
        <p14:creationId xmlns:p14="http://schemas.microsoft.com/office/powerpoint/2010/main" val="3940963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42"/>
        <p:cNvGrpSpPr/>
        <p:nvPr/>
      </p:nvGrpSpPr>
      <p:grpSpPr>
        <a:xfrm>
          <a:off x="0" y="0"/>
          <a:ext cx="0" cy="0"/>
          <a:chOff x="0" y="0"/>
          <a:chExt cx="0" cy="0"/>
        </a:xfrm>
      </p:grpSpPr>
      <p:sp>
        <p:nvSpPr>
          <p:cNvPr id="243" name="Google Shape;243;p29"/>
          <p:cNvSpPr txBox="1">
            <a:spLocks noGrp="1"/>
          </p:cNvSpPr>
          <p:nvPr>
            <p:ph type="title"/>
          </p:nvPr>
        </p:nvSpPr>
        <p:spPr>
          <a:xfrm>
            <a:off x="955700" y="681200"/>
            <a:ext cx="102808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Tree>
    <p:extLst>
      <p:ext uri="{BB962C8B-B14F-4D97-AF65-F5344CB8AC3E}">
        <p14:creationId xmlns:p14="http://schemas.microsoft.com/office/powerpoint/2010/main" val="216011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2129867" y="890467"/>
            <a:ext cx="8528400" cy="30620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91919"/>
              </a:buClr>
              <a:buSzPts val="5200"/>
              <a:buNone/>
              <a:defRPr sz="6667" b="0">
                <a:latin typeface="Castoro"/>
                <a:ea typeface="Castoro"/>
                <a:cs typeface="Castoro"/>
                <a:sym typeface="Castor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en-US"/>
              <a:t>Click to edit Master title style</a:t>
            </a:r>
            <a:endParaRPr/>
          </a:p>
        </p:txBody>
      </p:sp>
      <p:sp>
        <p:nvSpPr>
          <p:cNvPr id="11" name="Google Shape;11;p2"/>
          <p:cNvSpPr txBox="1">
            <a:spLocks noGrp="1"/>
          </p:cNvSpPr>
          <p:nvPr>
            <p:ph type="subTitle" idx="1"/>
          </p:nvPr>
        </p:nvSpPr>
        <p:spPr>
          <a:xfrm>
            <a:off x="7285067" y="4641189"/>
            <a:ext cx="3373200" cy="906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en-US"/>
              <a:t>Click to edit Master subtitle style</a:t>
            </a:r>
            <a:endParaRPr/>
          </a:p>
        </p:txBody>
      </p:sp>
    </p:spTree>
    <p:extLst>
      <p:ext uri="{BB962C8B-B14F-4D97-AF65-F5344CB8AC3E}">
        <p14:creationId xmlns:p14="http://schemas.microsoft.com/office/powerpoint/2010/main" val="39457224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6" name="Google Shape;2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7" name="Google Shape;27;p4"/>
          <p:cNvSpPr txBox="1">
            <a:spLocks noGrp="1"/>
          </p:cNvSpPr>
          <p:nvPr>
            <p:ph type="body" idx="1"/>
          </p:nvPr>
        </p:nvSpPr>
        <p:spPr>
          <a:xfrm>
            <a:off x="960000" y="1616933"/>
            <a:ext cx="10272000" cy="56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pPr lvl="0"/>
            <a:r>
              <a:rPr lang="en-US"/>
              <a:t>Click to edit Master text styles</a:t>
            </a:r>
          </a:p>
        </p:txBody>
      </p:sp>
    </p:spTree>
    <p:extLst>
      <p:ext uri="{BB962C8B-B14F-4D97-AF65-F5344CB8AC3E}">
        <p14:creationId xmlns:p14="http://schemas.microsoft.com/office/powerpoint/2010/main" val="3695157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E892-37E9-8CAF-8A80-752E3CE9A6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EDB75-EFCF-E76A-8A13-079EC48F6F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F2070-40E5-365D-876B-D8C5FB55F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F0A89B-000E-0A0C-81C6-43BCCEB8A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58605-E13D-A358-D062-95DB9314F4FC}"/>
              </a:ext>
            </a:extLst>
          </p:cNvPr>
          <p:cNvSpPr>
            <a:spLocks noGrp="1"/>
          </p:cNvSpPr>
          <p:nvPr>
            <p:ph type="sldNum" sz="quarter" idx="12"/>
          </p:nvPr>
        </p:nvSpPr>
        <p:spPr/>
        <p:txBody>
          <a:bodyPr/>
          <a:lstStyle/>
          <a:p>
            <a:fld id="{E2E422AB-7BDA-442A-AC98-95E21D206A12}" type="slidenum">
              <a:rPr lang="en-US" smtClean="0"/>
              <a:t>‹#›</a:t>
            </a:fld>
            <a:endParaRPr lang="en-US"/>
          </a:p>
        </p:txBody>
      </p:sp>
    </p:spTree>
    <p:extLst>
      <p:ext uri="{BB962C8B-B14F-4D97-AF65-F5344CB8AC3E}">
        <p14:creationId xmlns:p14="http://schemas.microsoft.com/office/powerpoint/2010/main" val="3263373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B247-CD64-15CC-7BD8-9B37559C70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C879D9-07D7-60D6-09D6-FB1848A666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D42A5-9EC2-8D4C-6B67-409BA5CC65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E4D94E-F29C-CEC2-C232-6A858E7D2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8B7BC-3A35-0374-06C1-0E9616D240FD}"/>
              </a:ext>
            </a:extLst>
          </p:cNvPr>
          <p:cNvSpPr>
            <a:spLocks noGrp="1"/>
          </p:cNvSpPr>
          <p:nvPr>
            <p:ph type="sldNum" sz="quarter" idx="12"/>
          </p:nvPr>
        </p:nvSpPr>
        <p:spPr/>
        <p:txBody>
          <a:bodyPr/>
          <a:lstStyle/>
          <a:p>
            <a:fld id="{E2E422AB-7BDA-442A-AC98-95E21D206A12}" type="slidenum">
              <a:rPr lang="en-US" smtClean="0"/>
              <a:t>‹#›</a:t>
            </a:fld>
            <a:endParaRPr lang="en-US"/>
          </a:p>
        </p:txBody>
      </p:sp>
    </p:spTree>
    <p:extLst>
      <p:ext uri="{BB962C8B-B14F-4D97-AF65-F5344CB8AC3E}">
        <p14:creationId xmlns:p14="http://schemas.microsoft.com/office/powerpoint/2010/main" val="2639285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0000"/>
          </a:blip>
          <a:stretch>
            <a:fillRect/>
          </a:stretch>
        </p:blipFill>
        <p:spPr>
          <a:xfrm>
            <a:off x="1" y="1"/>
            <a:ext cx="12192004" cy="6858001"/>
          </a:xfrm>
          <a:prstGeom prst="rect">
            <a:avLst/>
          </a:prstGeom>
          <a:noFill/>
          <a:ln>
            <a:noFill/>
          </a:ln>
        </p:spPr>
      </p:pic>
      <p:grpSp>
        <p:nvGrpSpPr>
          <p:cNvPr id="10" name="Google Shape;10;p2"/>
          <p:cNvGrpSpPr/>
          <p:nvPr/>
        </p:nvGrpSpPr>
        <p:grpSpPr>
          <a:xfrm>
            <a:off x="-66200" y="304800"/>
            <a:ext cx="12278000" cy="6551107"/>
            <a:chOff x="-49650" y="228600"/>
            <a:chExt cx="9208500" cy="4913330"/>
          </a:xfrm>
        </p:grpSpPr>
        <p:cxnSp>
          <p:nvCxnSpPr>
            <p:cNvPr id="11" name="Google Shape;11;p2"/>
            <p:cNvCxnSpPr/>
            <p:nvPr/>
          </p:nvCxnSpPr>
          <p:spPr>
            <a:xfrm>
              <a:off x="-49650" y="228600"/>
              <a:ext cx="9208500" cy="0"/>
            </a:xfrm>
            <a:prstGeom prst="straightConnector1">
              <a:avLst/>
            </a:prstGeom>
            <a:noFill/>
            <a:ln w="9525" cap="flat" cmpd="sng">
              <a:solidFill>
                <a:schemeClr val="dk1"/>
              </a:solidFill>
              <a:prstDash val="solid"/>
              <a:round/>
              <a:headEnd type="none" w="med" len="med"/>
              <a:tailEnd type="none" w="med" len="med"/>
            </a:ln>
          </p:spPr>
        </p:cxnSp>
        <p:cxnSp>
          <p:nvCxnSpPr>
            <p:cNvPr id="12" name="Google Shape;12;p2"/>
            <p:cNvCxnSpPr/>
            <p:nvPr/>
          </p:nvCxnSpPr>
          <p:spPr>
            <a:xfrm>
              <a:off x="346780" y="237230"/>
              <a:ext cx="0" cy="4904700"/>
            </a:xfrm>
            <a:prstGeom prst="straightConnector1">
              <a:avLst/>
            </a:prstGeom>
            <a:noFill/>
            <a:ln w="9525" cap="flat" cmpd="sng">
              <a:solidFill>
                <a:schemeClr val="dk1"/>
              </a:solidFill>
              <a:prstDash val="solid"/>
              <a:round/>
              <a:headEnd type="none" w="med" len="med"/>
              <a:tailEnd type="none" w="med" len="med"/>
            </a:ln>
          </p:spPr>
        </p:cxnSp>
      </p:grpSp>
      <p:sp>
        <p:nvSpPr>
          <p:cNvPr id="13" name="Google Shape;13;p2"/>
          <p:cNvSpPr txBox="1">
            <a:spLocks noGrp="1"/>
          </p:cNvSpPr>
          <p:nvPr>
            <p:ph type="ctrTitle"/>
          </p:nvPr>
        </p:nvSpPr>
        <p:spPr>
          <a:xfrm>
            <a:off x="953500" y="2062400"/>
            <a:ext cx="7119200" cy="2218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7466"/>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en-US"/>
              <a:t>Click to edit Master title style</a:t>
            </a:r>
            <a:endParaRPr/>
          </a:p>
        </p:txBody>
      </p:sp>
      <p:sp>
        <p:nvSpPr>
          <p:cNvPr id="14" name="Google Shape;14;p2"/>
          <p:cNvSpPr txBox="1">
            <a:spLocks noGrp="1"/>
          </p:cNvSpPr>
          <p:nvPr>
            <p:ph type="subTitle" idx="1"/>
          </p:nvPr>
        </p:nvSpPr>
        <p:spPr>
          <a:xfrm>
            <a:off x="953467" y="4513476"/>
            <a:ext cx="71192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en-US"/>
              <a:t>Click to edit Master subtitle style</a:t>
            </a:r>
            <a:endParaRPr/>
          </a:p>
        </p:txBody>
      </p:sp>
      <p:pic>
        <p:nvPicPr>
          <p:cNvPr id="15" name="Google Shape;15;p2"/>
          <p:cNvPicPr preferRelativeResize="0"/>
          <p:nvPr/>
        </p:nvPicPr>
        <p:blipFill>
          <a:blip r:embed="rId3">
            <a:alphaModFix/>
          </a:blip>
          <a:stretch>
            <a:fillRect/>
          </a:stretch>
        </p:blipFill>
        <p:spPr>
          <a:xfrm rot="-1000066">
            <a:off x="299367" y="-1213294"/>
            <a:ext cx="2740067" cy="2488895"/>
          </a:xfrm>
          <a:prstGeom prst="rect">
            <a:avLst/>
          </a:prstGeom>
          <a:noFill/>
          <a:ln>
            <a:noFill/>
          </a:ln>
        </p:spPr>
      </p:pic>
      <p:pic>
        <p:nvPicPr>
          <p:cNvPr id="16" name="Google Shape;16;p2"/>
          <p:cNvPicPr preferRelativeResize="0"/>
          <p:nvPr/>
        </p:nvPicPr>
        <p:blipFill>
          <a:blip r:embed="rId4">
            <a:alphaModFix/>
          </a:blip>
          <a:stretch>
            <a:fillRect/>
          </a:stretch>
        </p:blipFill>
        <p:spPr>
          <a:xfrm rot="-1284391">
            <a:off x="6680738" y="5984167"/>
            <a:ext cx="1901497" cy="1269867"/>
          </a:xfrm>
          <a:prstGeom prst="rect">
            <a:avLst/>
          </a:prstGeom>
          <a:noFill/>
          <a:ln>
            <a:noFill/>
          </a:ln>
        </p:spPr>
      </p:pic>
    </p:spTree>
    <p:extLst>
      <p:ext uri="{BB962C8B-B14F-4D97-AF65-F5344CB8AC3E}">
        <p14:creationId xmlns:p14="http://schemas.microsoft.com/office/powerpoint/2010/main" val="24836653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80000"/>
          </a:blip>
          <a:stretch>
            <a:fillRect/>
          </a:stretch>
        </p:blipFill>
        <p:spPr>
          <a:xfrm>
            <a:off x="1" y="1"/>
            <a:ext cx="12192004" cy="6858001"/>
          </a:xfrm>
          <a:prstGeom prst="rect">
            <a:avLst/>
          </a:prstGeom>
          <a:noFill/>
          <a:ln>
            <a:noFill/>
          </a:ln>
        </p:spPr>
      </p:pic>
      <p:grpSp>
        <p:nvGrpSpPr>
          <p:cNvPr id="19" name="Google Shape;19;p3"/>
          <p:cNvGrpSpPr/>
          <p:nvPr/>
        </p:nvGrpSpPr>
        <p:grpSpPr>
          <a:xfrm>
            <a:off x="-66200" y="304801"/>
            <a:ext cx="12325200" cy="6541369"/>
            <a:chOff x="-49650" y="228600"/>
            <a:chExt cx="9243900" cy="4906027"/>
          </a:xfrm>
        </p:grpSpPr>
        <p:cxnSp>
          <p:nvCxnSpPr>
            <p:cNvPr id="20" name="Google Shape;20;p3"/>
            <p:cNvCxnSpPr/>
            <p:nvPr/>
          </p:nvCxnSpPr>
          <p:spPr>
            <a:xfrm>
              <a:off x="343950" y="4914900"/>
              <a:ext cx="8850300" cy="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3"/>
            <p:cNvCxnSpPr/>
            <p:nvPr/>
          </p:nvCxnSpPr>
          <p:spPr>
            <a:xfrm>
              <a:off x="-49650" y="228600"/>
              <a:ext cx="9208500" cy="0"/>
            </a:xfrm>
            <a:prstGeom prst="straightConnector1">
              <a:avLst/>
            </a:prstGeom>
            <a:noFill/>
            <a:ln w="9525" cap="flat" cmpd="sng">
              <a:solidFill>
                <a:schemeClr val="dk1"/>
              </a:solidFill>
              <a:prstDash val="solid"/>
              <a:round/>
              <a:headEnd type="none" w="med" len="med"/>
              <a:tailEnd type="none" w="med" len="med"/>
            </a:ln>
          </p:spPr>
        </p:cxnSp>
        <p:cxnSp>
          <p:nvCxnSpPr>
            <p:cNvPr id="22" name="Google Shape;22;p3"/>
            <p:cNvCxnSpPr/>
            <p:nvPr/>
          </p:nvCxnSpPr>
          <p:spPr>
            <a:xfrm>
              <a:off x="346780" y="229927"/>
              <a:ext cx="0" cy="4904700"/>
            </a:xfrm>
            <a:prstGeom prst="straightConnector1">
              <a:avLst/>
            </a:prstGeom>
            <a:noFill/>
            <a:ln w="9525" cap="flat" cmpd="sng">
              <a:solidFill>
                <a:schemeClr val="dk1"/>
              </a:solidFill>
              <a:prstDash val="solid"/>
              <a:round/>
              <a:headEnd type="none" w="med" len="med"/>
              <a:tailEnd type="none" w="med" len="med"/>
            </a:ln>
          </p:spPr>
        </p:cxnSp>
      </p:grpSp>
      <p:sp>
        <p:nvSpPr>
          <p:cNvPr id="23" name="Google Shape;23;p3"/>
          <p:cNvSpPr txBox="1">
            <a:spLocks noGrp="1"/>
          </p:cNvSpPr>
          <p:nvPr>
            <p:ph type="title"/>
          </p:nvPr>
        </p:nvSpPr>
        <p:spPr>
          <a:xfrm>
            <a:off x="5424933" y="2897467"/>
            <a:ext cx="5813600" cy="1122400"/>
          </a:xfrm>
          <a:prstGeom prst="rect">
            <a:avLst/>
          </a:prstGeom>
        </p:spPr>
        <p:txBody>
          <a:bodyPr spcFirstLastPara="1" wrap="square" lIns="91425" tIns="91425" rIns="91425" bIns="91425" anchor="t" anchorCtr="0">
            <a:noAutofit/>
          </a:bodyPr>
          <a:lstStyle>
            <a:lvl1pPr lvl="0" algn="r">
              <a:spcBef>
                <a:spcPts val="0"/>
              </a:spcBef>
              <a:spcAft>
                <a:spcPts val="0"/>
              </a:spcAft>
              <a:buSzPts val="5000"/>
              <a:buNone/>
              <a:defRPr sz="6667"/>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r>
              <a:rPr lang="en-US"/>
              <a:t>Click to edit Master title style</a:t>
            </a:r>
            <a:endParaRPr/>
          </a:p>
        </p:txBody>
      </p:sp>
      <p:sp>
        <p:nvSpPr>
          <p:cNvPr id="24" name="Google Shape;24;p3"/>
          <p:cNvSpPr txBox="1">
            <a:spLocks noGrp="1"/>
          </p:cNvSpPr>
          <p:nvPr>
            <p:ph type="title" idx="2" hasCustomPrompt="1"/>
          </p:nvPr>
        </p:nvSpPr>
        <p:spPr>
          <a:xfrm>
            <a:off x="8883833" y="1464567"/>
            <a:ext cx="2354800" cy="1488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10666">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 name="Google Shape;25;p3"/>
          <p:cNvSpPr txBox="1">
            <a:spLocks noGrp="1"/>
          </p:cNvSpPr>
          <p:nvPr>
            <p:ph type="subTitle" idx="1"/>
          </p:nvPr>
        </p:nvSpPr>
        <p:spPr>
          <a:xfrm>
            <a:off x="7420533" y="4426267"/>
            <a:ext cx="38180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pic>
        <p:nvPicPr>
          <p:cNvPr id="26" name="Google Shape;26;p3"/>
          <p:cNvPicPr preferRelativeResize="0"/>
          <p:nvPr/>
        </p:nvPicPr>
        <p:blipFill>
          <a:blip r:embed="rId3">
            <a:alphaModFix/>
          </a:blip>
          <a:stretch>
            <a:fillRect/>
          </a:stretch>
        </p:blipFill>
        <p:spPr>
          <a:xfrm rot="-1000066">
            <a:off x="2152533" y="-792328"/>
            <a:ext cx="2740067" cy="2488895"/>
          </a:xfrm>
          <a:prstGeom prst="rect">
            <a:avLst/>
          </a:prstGeom>
          <a:noFill/>
          <a:ln>
            <a:noFill/>
          </a:ln>
        </p:spPr>
      </p:pic>
      <p:pic>
        <p:nvPicPr>
          <p:cNvPr id="27" name="Google Shape;27;p3"/>
          <p:cNvPicPr preferRelativeResize="0"/>
          <p:nvPr/>
        </p:nvPicPr>
        <p:blipFill>
          <a:blip r:embed="rId4">
            <a:alphaModFix/>
          </a:blip>
          <a:stretch>
            <a:fillRect/>
          </a:stretch>
        </p:blipFill>
        <p:spPr>
          <a:xfrm rot="2835460">
            <a:off x="-646130" y="2711217"/>
            <a:ext cx="1901497" cy="1269867"/>
          </a:xfrm>
          <a:prstGeom prst="rect">
            <a:avLst/>
          </a:prstGeom>
          <a:noFill/>
          <a:ln>
            <a:noFill/>
          </a:ln>
        </p:spPr>
      </p:pic>
      <p:pic>
        <p:nvPicPr>
          <p:cNvPr id="28" name="Google Shape;28;p3"/>
          <p:cNvPicPr preferRelativeResize="0"/>
          <p:nvPr/>
        </p:nvPicPr>
        <p:blipFill>
          <a:blip r:embed="rId5">
            <a:alphaModFix/>
          </a:blip>
          <a:stretch>
            <a:fillRect/>
          </a:stretch>
        </p:blipFill>
        <p:spPr>
          <a:xfrm rot="-9937725">
            <a:off x="4451799" y="5986360"/>
            <a:ext cx="3288392" cy="2986953"/>
          </a:xfrm>
          <a:prstGeom prst="rect">
            <a:avLst/>
          </a:prstGeom>
          <a:noFill/>
          <a:ln>
            <a:noFill/>
          </a:ln>
        </p:spPr>
      </p:pic>
    </p:spTree>
    <p:extLst>
      <p:ext uri="{BB962C8B-B14F-4D97-AF65-F5344CB8AC3E}">
        <p14:creationId xmlns:p14="http://schemas.microsoft.com/office/powerpoint/2010/main" val="32425941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31" name="Google Shape;3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2" name="Google Shape;32;p4"/>
          <p:cNvSpPr txBox="1">
            <a:spLocks noGrp="1"/>
          </p:cNvSpPr>
          <p:nvPr>
            <p:ph type="body" idx="1"/>
          </p:nvPr>
        </p:nvSpPr>
        <p:spPr>
          <a:xfrm>
            <a:off x="960000" y="1536633"/>
            <a:ext cx="6579200" cy="219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en-US"/>
              <a:t>Click to edit Master text styles</a:t>
            </a:r>
          </a:p>
        </p:txBody>
      </p:sp>
      <p:grpSp>
        <p:nvGrpSpPr>
          <p:cNvPr id="33" name="Google Shape;33;p4"/>
          <p:cNvGrpSpPr/>
          <p:nvPr/>
        </p:nvGrpSpPr>
        <p:grpSpPr>
          <a:xfrm>
            <a:off x="0" y="-9467"/>
            <a:ext cx="12212000" cy="6564800"/>
            <a:chOff x="0" y="-7100"/>
            <a:chExt cx="9159000" cy="4923600"/>
          </a:xfrm>
        </p:grpSpPr>
        <p:cxnSp>
          <p:nvCxnSpPr>
            <p:cNvPr id="34" name="Google Shape;34;p4"/>
            <p:cNvCxnSpPr/>
            <p:nvPr/>
          </p:nvCxnSpPr>
          <p:spPr>
            <a:xfrm>
              <a:off x="8805550" y="-7100"/>
              <a:ext cx="0" cy="49236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4"/>
            <p:cNvCxnSpPr/>
            <p:nvPr/>
          </p:nvCxnSpPr>
          <p:spPr>
            <a:xfrm>
              <a:off x="0" y="4914900"/>
              <a:ext cx="91590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032611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pic>
        <p:nvPicPr>
          <p:cNvPr id="37" name="Google Shape;37;p5"/>
          <p:cNvPicPr preferRelativeResize="0"/>
          <p:nvPr/>
        </p:nvPicPr>
        <p:blipFill>
          <a:blip r:embed="rId2">
            <a:alphaModFix amt="80000"/>
          </a:blip>
          <a:stretch>
            <a:fillRect/>
          </a:stretch>
        </p:blipFill>
        <p:spPr>
          <a:xfrm>
            <a:off x="1" y="1"/>
            <a:ext cx="12192004" cy="6858001"/>
          </a:xfrm>
          <a:prstGeom prst="rect">
            <a:avLst/>
          </a:prstGeom>
          <a:noFill/>
          <a:ln>
            <a:noFill/>
          </a:ln>
        </p:spPr>
      </p:pic>
      <p:grpSp>
        <p:nvGrpSpPr>
          <p:cNvPr id="38" name="Google Shape;38;p5"/>
          <p:cNvGrpSpPr/>
          <p:nvPr/>
        </p:nvGrpSpPr>
        <p:grpSpPr>
          <a:xfrm>
            <a:off x="462367" y="-37900"/>
            <a:ext cx="11745133" cy="6894000"/>
            <a:chOff x="346775" y="-28425"/>
            <a:chExt cx="8808850" cy="5170500"/>
          </a:xfrm>
        </p:grpSpPr>
        <p:grpSp>
          <p:nvGrpSpPr>
            <p:cNvPr id="39" name="Google Shape;39;p5"/>
            <p:cNvGrpSpPr/>
            <p:nvPr/>
          </p:nvGrpSpPr>
          <p:grpSpPr>
            <a:xfrm>
              <a:off x="346775" y="-28425"/>
              <a:ext cx="8808850" cy="5170500"/>
              <a:chOff x="346775" y="-28425"/>
              <a:chExt cx="8808850" cy="5170500"/>
            </a:xfrm>
          </p:grpSpPr>
          <p:cxnSp>
            <p:nvCxnSpPr>
              <p:cNvPr id="40" name="Google Shape;40;p5"/>
              <p:cNvCxnSpPr/>
              <p:nvPr/>
            </p:nvCxnSpPr>
            <p:spPr>
              <a:xfrm>
                <a:off x="347625" y="4914900"/>
                <a:ext cx="8808000" cy="0"/>
              </a:xfrm>
              <a:prstGeom prst="straightConnector1">
                <a:avLst/>
              </a:prstGeom>
              <a:noFill/>
              <a:ln w="9525" cap="flat" cmpd="sng">
                <a:solidFill>
                  <a:schemeClr val="dk1"/>
                </a:solidFill>
                <a:prstDash val="solid"/>
                <a:round/>
                <a:headEnd type="none" w="med" len="med"/>
                <a:tailEnd type="none" w="med" len="med"/>
              </a:ln>
            </p:spPr>
          </p:cxnSp>
          <p:cxnSp>
            <p:nvCxnSpPr>
              <p:cNvPr id="41" name="Google Shape;41;p5"/>
              <p:cNvCxnSpPr/>
              <p:nvPr/>
            </p:nvCxnSpPr>
            <p:spPr>
              <a:xfrm>
                <a:off x="346775" y="-28425"/>
                <a:ext cx="0" cy="5170500"/>
              </a:xfrm>
              <a:prstGeom prst="straightConnector1">
                <a:avLst/>
              </a:prstGeom>
              <a:noFill/>
              <a:ln w="9525" cap="flat" cmpd="sng">
                <a:solidFill>
                  <a:schemeClr val="dk1"/>
                </a:solidFill>
                <a:prstDash val="solid"/>
                <a:round/>
                <a:headEnd type="none" w="med" len="med"/>
                <a:tailEnd type="none" w="med" len="med"/>
              </a:ln>
            </p:spPr>
          </p:cxnSp>
        </p:grpSp>
        <p:cxnSp>
          <p:nvCxnSpPr>
            <p:cNvPr id="42" name="Google Shape;42;p5"/>
            <p:cNvCxnSpPr/>
            <p:nvPr/>
          </p:nvCxnSpPr>
          <p:spPr>
            <a:xfrm>
              <a:off x="8805550" y="-7100"/>
              <a:ext cx="0" cy="4923600"/>
            </a:xfrm>
            <a:prstGeom prst="straightConnector1">
              <a:avLst/>
            </a:prstGeom>
            <a:noFill/>
            <a:ln w="9525" cap="flat" cmpd="sng">
              <a:solidFill>
                <a:schemeClr val="dk1"/>
              </a:solidFill>
              <a:prstDash val="solid"/>
              <a:round/>
              <a:headEnd type="none" w="med" len="med"/>
              <a:tailEnd type="none" w="med" len="med"/>
            </a:ln>
          </p:spPr>
        </p:cxnSp>
      </p:grpSp>
      <p:sp>
        <p:nvSpPr>
          <p:cNvPr id="43" name="Google Shape;43;p5"/>
          <p:cNvSpPr txBox="1">
            <a:spLocks noGrp="1"/>
          </p:cNvSpPr>
          <p:nvPr>
            <p:ph type="subTitle" idx="1"/>
          </p:nvPr>
        </p:nvSpPr>
        <p:spPr>
          <a:xfrm>
            <a:off x="1697353" y="4317533"/>
            <a:ext cx="3876800" cy="594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933">
                <a:latin typeface="IBM Plex Sans Medium"/>
                <a:ea typeface="IBM Plex Sans Medium"/>
                <a:cs typeface="IBM Plex Sans Medium"/>
                <a:sym typeface="IBM Plex Sans Medium"/>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r>
              <a:rPr lang="en-US"/>
              <a:t>Click to edit Master subtitle style</a:t>
            </a:r>
            <a:endParaRPr/>
          </a:p>
        </p:txBody>
      </p:sp>
      <p:sp>
        <p:nvSpPr>
          <p:cNvPr id="44" name="Google Shape;44;p5"/>
          <p:cNvSpPr txBox="1">
            <a:spLocks noGrp="1"/>
          </p:cNvSpPr>
          <p:nvPr>
            <p:ph type="subTitle" idx="2"/>
          </p:nvPr>
        </p:nvSpPr>
        <p:spPr>
          <a:xfrm>
            <a:off x="6617820" y="4317533"/>
            <a:ext cx="3876800" cy="59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933">
                <a:latin typeface="IBM Plex Sans Medium"/>
                <a:ea typeface="IBM Plex Sans Medium"/>
                <a:cs typeface="IBM Plex Sans Medium"/>
                <a:sym typeface="IBM Plex Sans Medium"/>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r>
              <a:rPr lang="en-US"/>
              <a:t>Click to edit Master subtitle style</a:t>
            </a:r>
            <a:endParaRPr/>
          </a:p>
        </p:txBody>
      </p:sp>
      <p:sp>
        <p:nvSpPr>
          <p:cNvPr id="45" name="Google Shape;4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46" name="Google Shape;46;p5"/>
          <p:cNvSpPr txBox="1">
            <a:spLocks noGrp="1"/>
          </p:cNvSpPr>
          <p:nvPr>
            <p:ph type="subTitle" idx="3"/>
          </p:nvPr>
        </p:nvSpPr>
        <p:spPr>
          <a:xfrm>
            <a:off x="1697371" y="4810333"/>
            <a:ext cx="387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47" name="Google Shape;47;p5"/>
          <p:cNvSpPr txBox="1">
            <a:spLocks noGrp="1"/>
          </p:cNvSpPr>
          <p:nvPr>
            <p:ph type="subTitle" idx="4"/>
          </p:nvPr>
        </p:nvSpPr>
        <p:spPr>
          <a:xfrm>
            <a:off x="6617837" y="4810333"/>
            <a:ext cx="387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pic>
        <p:nvPicPr>
          <p:cNvPr id="48" name="Google Shape;48;p5"/>
          <p:cNvPicPr preferRelativeResize="0"/>
          <p:nvPr/>
        </p:nvPicPr>
        <p:blipFill>
          <a:blip r:embed="rId3">
            <a:alphaModFix/>
          </a:blip>
          <a:stretch>
            <a:fillRect/>
          </a:stretch>
        </p:blipFill>
        <p:spPr>
          <a:xfrm rot="-1284391">
            <a:off x="5955438" y="6064700"/>
            <a:ext cx="1901497" cy="1269867"/>
          </a:xfrm>
          <a:prstGeom prst="rect">
            <a:avLst/>
          </a:prstGeom>
          <a:noFill/>
          <a:ln>
            <a:noFill/>
          </a:ln>
        </p:spPr>
      </p:pic>
      <p:pic>
        <p:nvPicPr>
          <p:cNvPr id="49" name="Google Shape;49;p5"/>
          <p:cNvPicPr preferRelativeResize="0"/>
          <p:nvPr/>
        </p:nvPicPr>
        <p:blipFill>
          <a:blip r:embed="rId4">
            <a:alphaModFix/>
          </a:blip>
          <a:stretch>
            <a:fillRect/>
          </a:stretch>
        </p:blipFill>
        <p:spPr>
          <a:xfrm rot="7374578">
            <a:off x="-1290634" y="-521528"/>
            <a:ext cx="2740067" cy="2488896"/>
          </a:xfrm>
          <a:prstGeom prst="rect">
            <a:avLst/>
          </a:prstGeom>
          <a:noFill/>
          <a:ln>
            <a:noFill/>
          </a:ln>
        </p:spPr>
      </p:pic>
      <p:pic>
        <p:nvPicPr>
          <p:cNvPr id="50" name="Google Shape;50;p5"/>
          <p:cNvPicPr preferRelativeResize="0"/>
          <p:nvPr/>
        </p:nvPicPr>
        <p:blipFill>
          <a:blip r:embed="rId5">
            <a:alphaModFix/>
          </a:blip>
          <a:stretch>
            <a:fillRect/>
          </a:stretch>
        </p:blipFill>
        <p:spPr>
          <a:xfrm rot="-9937725">
            <a:off x="10645883" y="1719344"/>
            <a:ext cx="3288392" cy="2986953"/>
          </a:xfrm>
          <a:prstGeom prst="rect">
            <a:avLst/>
          </a:prstGeom>
          <a:noFill/>
          <a:ln>
            <a:noFill/>
          </a:ln>
        </p:spPr>
      </p:pic>
    </p:spTree>
    <p:extLst>
      <p:ext uri="{BB962C8B-B14F-4D97-AF65-F5344CB8AC3E}">
        <p14:creationId xmlns:p14="http://schemas.microsoft.com/office/powerpoint/2010/main" val="3061541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1"/>
        <p:cNvGrpSpPr/>
        <p:nvPr/>
      </p:nvGrpSpPr>
      <p:grpSpPr>
        <a:xfrm>
          <a:off x="0" y="0"/>
          <a:ext cx="0" cy="0"/>
          <a:chOff x="0" y="0"/>
          <a:chExt cx="0" cy="0"/>
        </a:xfrm>
      </p:grpSpPr>
      <p:sp>
        <p:nvSpPr>
          <p:cNvPr id="62" name="Google Shape;62;p8"/>
          <p:cNvSpPr/>
          <p:nvPr/>
        </p:nvSpPr>
        <p:spPr>
          <a:xfrm>
            <a:off x="2676500" y="3702533"/>
            <a:ext cx="6858000" cy="6858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 name="Google Shape;63;p8"/>
          <p:cNvGrpSpPr/>
          <p:nvPr/>
        </p:nvGrpSpPr>
        <p:grpSpPr>
          <a:xfrm>
            <a:off x="-33" y="711401"/>
            <a:ext cx="12361300" cy="5433367"/>
            <a:chOff x="-25" y="533550"/>
            <a:chExt cx="9270975" cy="4075025"/>
          </a:xfrm>
        </p:grpSpPr>
        <p:sp>
          <p:nvSpPr>
            <p:cNvPr id="64" name="Google Shape;64;p8"/>
            <p:cNvSpPr/>
            <p:nvPr/>
          </p:nvSpPr>
          <p:spPr>
            <a:xfrm>
              <a:off x="727425" y="533550"/>
              <a:ext cx="7703400" cy="4074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5067">
                <a:solidFill>
                  <a:schemeClr val="dk1"/>
                </a:solidFill>
                <a:latin typeface="Figtree Black"/>
                <a:ea typeface="Figtree Black"/>
                <a:cs typeface="Figtree Black"/>
                <a:sym typeface="Figtree Black"/>
              </a:endParaRPr>
            </a:p>
          </p:txBody>
        </p:sp>
        <p:cxnSp>
          <p:nvCxnSpPr>
            <p:cNvPr id="65" name="Google Shape;65;p8"/>
            <p:cNvCxnSpPr/>
            <p:nvPr/>
          </p:nvCxnSpPr>
          <p:spPr>
            <a:xfrm rot="10800000">
              <a:off x="8430950" y="533550"/>
              <a:ext cx="840000" cy="0"/>
            </a:xfrm>
            <a:prstGeom prst="straightConnector1">
              <a:avLst/>
            </a:prstGeom>
            <a:noFill/>
            <a:ln w="19050" cap="flat" cmpd="sng">
              <a:solidFill>
                <a:schemeClr val="dk1"/>
              </a:solidFill>
              <a:prstDash val="solid"/>
              <a:round/>
              <a:headEnd type="none" w="med" len="med"/>
              <a:tailEnd type="none" w="med" len="med"/>
            </a:ln>
          </p:spPr>
        </p:cxnSp>
        <p:cxnSp>
          <p:nvCxnSpPr>
            <p:cNvPr id="66" name="Google Shape;66;p8"/>
            <p:cNvCxnSpPr/>
            <p:nvPr/>
          </p:nvCxnSpPr>
          <p:spPr>
            <a:xfrm rot="10800000">
              <a:off x="-25" y="4608575"/>
              <a:ext cx="740700" cy="0"/>
            </a:xfrm>
            <a:prstGeom prst="straightConnector1">
              <a:avLst/>
            </a:prstGeom>
            <a:noFill/>
            <a:ln w="19050" cap="flat" cmpd="sng">
              <a:solidFill>
                <a:schemeClr val="dk1"/>
              </a:solidFill>
              <a:prstDash val="solid"/>
              <a:round/>
              <a:headEnd type="none" w="med" len="med"/>
              <a:tailEnd type="none" w="med" len="med"/>
            </a:ln>
          </p:spPr>
        </p:cxnSp>
      </p:grpSp>
      <p:sp>
        <p:nvSpPr>
          <p:cNvPr id="67" name="Google Shape;67;p8"/>
          <p:cNvSpPr txBox="1">
            <a:spLocks noGrp="1"/>
          </p:cNvSpPr>
          <p:nvPr>
            <p:ph type="title"/>
          </p:nvPr>
        </p:nvSpPr>
        <p:spPr>
          <a:xfrm>
            <a:off x="2192600" y="2311200"/>
            <a:ext cx="7806800" cy="10144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57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Tree>
    <p:extLst>
      <p:ext uri="{BB962C8B-B14F-4D97-AF65-F5344CB8AC3E}">
        <p14:creationId xmlns:p14="http://schemas.microsoft.com/office/powerpoint/2010/main" val="1823135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pic>
        <p:nvPicPr>
          <p:cNvPr id="52" name="Google Shape;52;p6"/>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53" name="Google Shape;53;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grpSp>
        <p:nvGrpSpPr>
          <p:cNvPr id="54" name="Google Shape;54;p6"/>
          <p:cNvGrpSpPr/>
          <p:nvPr/>
        </p:nvGrpSpPr>
        <p:grpSpPr>
          <a:xfrm>
            <a:off x="-66200" y="8"/>
            <a:ext cx="12278000" cy="6553193"/>
            <a:chOff x="-49650" y="5"/>
            <a:chExt cx="9208500" cy="4914895"/>
          </a:xfrm>
        </p:grpSpPr>
        <p:cxnSp>
          <p:nvCxnSpPr>
            <p:cNvPr id="55" name="Google Shape;55;p6"/>
            <p:cNvCxnSpPr/>
            <p:nvPr/>
          </p:nvCxnSpPr>
          <p:spPr>
            <a:xfrm>
              <a:off x="-49650" y="4914900"/>
              <a:ext cx="9208500" cy="0"/>
            </a:xfrm>
            <a:prstGeom prst="straightConnector1">
              <a:avLst/>
            </a:prstGeom>
            <a:noFill/>
            <a:ln w="9525" cap="flat" cmpd="sng">
              <a:solidFill>
                <a:schemeClr val="dk1"/>
              </a:solidFill>
              <a:prstDash val="solid"/>
              <a:round/>
              <a:headEnd type="none" w="med" len="med"/>
              <a:tailEnd type="none" w="med" len="med"/>
            </a:ln>
          </p:spPr>
        </p:cxnSp>
        <p:cxnSp>
          <p:nvCxnSpPr>
            <p:cNvPr id="56" name="Google Shape;56;p6"/>
            <p:cNvCxnSpPr/>
            <p:nvPr/>
          </p:nvCxnSpPr>
          <p:spPr>
            <a:xfrm>
              <a:off x="8801105" y="5"/>
              <a:ext cx="0" cy="4904700"/>
            </a:xfrm>
            <a:prstGeom prst="straightConnector1">
              <a:avLst/>
            </a:prstGeom>
            <a:noFill/>
            <a:ln w="9525" cap="flat" cmpd="sng">
              <a:solidFill>
                <a:schemeClr val="dk1"/>
              </a:solidFill>
              <a:prstDash val="solid"/>
              <a:round/>
              <a:headEnd type="none" w="med" len="med"/>
              <a:tailEnd type="none" w="med" len="med"/>
            </a:ln>
          </p:spPr>
        </p:cxnSp>
      </p:grpSp>
      <p:pic>
        <p:nvPicPr>
          <p:cNvPr id="57" name="Google Shape;57;p6"/>
          <p:cNvPicPr preferRelativeResize="0"/>
          <p:nvPr/>
        </p:nvPicPr>
        <p:blipFill>
          <a:blip r:embed="rId3">
            <a:alphaModFix/>
          </a:blip>
          <a:stretch>
            <a:fillRect/>
          </a:stretch>
        </p:blipFill>
        <p:spPr>
          <a:xfrm rot="7939868">
            <a:off x="-963298" y="340236"/>
            <a:ext cx="1901499" cy="1269865"/>
          </a:xfrm>
          <a:prstGeom prst="rect">
            <a:avLst/>
          </a:prstGeom>
          <a:noFill/>
          <a:ln>
            <a:noFill/>
          </a:ln>
        </p:spPr>
      </p:pic>
    </p:spTree>
    <p:extLst>
      <p:ext uri="{BB962C8B-B14F-4D97-AF65-F5344CB8AC3E}">
        <p14:creationId xmlns:p14="http://schemas.microsoft.com/office/powerpoint/2010/main" val="1051696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pic>
        <p:nvPicPr>
          <p:cNvPr id="59" name="Google Shape;59;p7"/>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60" name="Google Shape;60;p7"/>
          <p:cNvSpPr txBox="1">
            <a:spLocks noGrp="1"/>
          </p:cNvSpPr>
          <p:nvPr>
            <p:ph type="body" idx="1"/>
          </p:nvPr>
        </p:nvSpPr>
        <p:spPr>
          <a:xfrm>
            <a:off x="2479600" y="2047767"/>
            <a:ext cx="7232800" cy="376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en-US"/>
              <a:t>Click to edit Master text styles</a:t>
            </a:r>
          </a:p>
        </p:txBody>
      </p:sp>
      <p:grpSp>
        <p:nvGrpSpPr>
          <p:cNvPr id="61" name="Google Shape;61;p7"/>
          <p:cNvGrpSpPr/>
          <p:nvPr/>
        </p:nvGrpSpPr>
        <p:grpSpPr>
          <a:xfrm>
            <a:off x="-9467" y="304801"/>
            <a:ext cx="12230400" cy="6547369"/>
            <a:chOff x="-7100" y="228600"/>
            <a:chExt cx="9172800" cy="4910527"/>
          </a:xfrm>
        </p:grpSpPr>
        <p:cxnSp>
          <p:nvCxnSpPr>
            <p:cNvPr id="62" name="Google Shape;62;p7"/>
            <p:cNvCxnSpPr/>
            <p:nvPr/>
          </p:nvCxnSpPr>
          <p:spPr>
            <a:xfrm>
              <a:off x="-7100" y="228600"/>
              <a:ext cx="9172800" cy="0"/>
            </a:xfrm>
            <a:prstGeom prst="straightConnector1">
              <a:avLst/>
            </a:prstGeom>
            <a:noFill/>
            <a:ln w="9525" cap="flat" cmpd="sng">
              <a:solidFill>
                <a:schemeClr val="dk1"/>
              </a:solidFill>
              <a:prstDash val="solid"/>
              <a:round/>
              <a:headEnd type="none" w="med" len="med"/>
              <a:tailEnd type="none" w="med" len="med"/>
            </a:ln>
          </p:spPr>
        </p:cxnSp>
        <p:cxnSp>
          <p:nvCxnSpPr>
            <p:cNvPr id="63" name="Google Shape;63;p7"/>
            <p:cNvCxnSpPr/>
            <p:nvPr/>
          </p:nvCxnSpPr>
          <p:spPr>
            <a:xfrm>
              <a:off x="8805554" y="229927"/>
              <a:ext cx="0" cy="4909200"/>
            </a:xfrm>
            <a:prstGeom prst="straightConnector1">
              <a:avLst/>
            </a:prstGeom>
            <a:noFill/>
            <a:ln w="9525" cap="flat" cmpd="sng">
              <a:solidFill>
                <a:schemeClr val="dk1"/>
              </a:solidFill>
              <a:prstDash val="solid"/>
              <a:round/>
              <a:headEnd type="none" w="med" len="med"/>
              <a:tailEnd type="none" w="med" len="med"/>
            </a:ln>
          </p:spPr>
        </p:cxnSp>
      </p:grpSp>
      <p:pic>
        <p:nvPicPr>
          <p:cNvPr id="64" name="Google Shape;64;p7"/>
          <p:cNvPicPr preferRelativeResize="0"/>
          <p:nvPr/>
        </p:nvPicPr>
        <p:blipFill>
          <a:blip r:embed="rId3">
            <a:alphaModFix/>
          </a:blip>
          <a:stretch>
            <a:fillRect/>
          </a:stretch>
        </p:blipFill>
        <p:spPr>
          <a:xfrm rot="3468778">
            <a:off x="9740236" y="812735"/>
            <a:ext cx="1901499" cy="1269867"/>
          </a:xfrm>
          <a:prstGeom prst="rect">
            <a:avLst/>
          </a:prstGeom>
          <a:noFill/>
          <a:ln>
            <a:noFill/>
          </a:ln>
        </p:spPr>
      </p:pic>
      <p:pic>
        <p:nvPicPr>
          <p:cNvPr id="65" name="Google Shape;65;p7"/>
          <p:cNvPicPr preferRelativeResize="0"/>
          <p:nvPr/>
        </p:nvPicPr>
        <p:blipFill>
          <a:blip r:embed="rId4">
            <a:alphaModFix/>
          </a:blip>
          <a:stretch>
            <a:fillRect/>
          </a:stretch>
        </p:blipFill>
        <p:spPr>
          <a:xfrm rot="2853504">
            <a:off x="-2221052" y="1441094"/>
            <a:ext cx="3288392" cy="2986953"/>
          </a:xfrm>
          <a:prstGeom prst="rect">
            <a:avLst/>
          </a:prstGeom>
          <a:noFill/>
          <a:ln>
            <a:noFill/>
          </a:ln>
        </p:spPr>
      </p:pic>
      <p:pic>
        <p:nvPicPr>
          <p:cNvPr id="66" name="Google Shape;66;p7"/>
          <p:cNvPicPr preferRelativeResize="0"/>
          <p:nvPr/>
        </p:nvPicPr>
        <p:blipFill>
          <a:blip r:embed="rId5">
            <a:alphaModFix/>
          </a:blip>
          <a:stretch>
            <a:fillRect/>
          </a:stretch>
        </p:blipFill>
        <p:spPr>
          <a:xfrm rot="-8245954">
            <a:off x="10370700" y="5308739"/>
            <a:ext cx="2740067" cy="2488895"/>
          </a:xfrm>
          <a:prstGeom prst="rect">
            <a:avLst/>
          </a:prstGeom>
          <a:noFill/>
          <a:ln>
            <a:noFill/>
          </a:ln>
        </p:spPr>
      </p:pic>
      <p:sp>
        <p:nvSpPr>
          <p:cNvPr id="67" name="Google Shape;67;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4182312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8"/>
        <p:cNvGrpSpPr/>
        <p:nvPr/>
      </p:nvGrpSpPr>
      <p:grpSpPr>
        <a:xfrm>
          <a:off x="0" y="0"/>
          <a:ext cx="0" cy="0"/>
          <a:chOff x="0" y="0"/>
          <a:chExt cx="0" cy="0"/>
        </a:xfrm>
      </p:grpSpPr>
      <p:pic>
        <p:nvPicPr>
          <p:cNvPr id="69" name="Google Shape;69;p8"/>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70" name="Google Shape;70;p8"/>
          <p:cNvSpPr txBox="1">
            <a:spLocks noGrp="1"/>
          </p:cNvSpPr>
          <p:nvPr>
            <p:ph type="title"/>
          </p:nvPr>
        </p:nvSpPr>
        <p:spPr>
          <a:xfrm>
            <a:off x="1850800" y="1641200"/>
            <a:ext cx="8490400" cy="315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r>
              <a:rPr lang="en-US"/>
              <a:t>Click to edit Master title style</a:t>
            </a:r>
            <a:endParaRPr/>
          </a:p>
        </p:txBody>
      </p:sp>
      <p:grpSp>
        <p:nvGrpSpPr>
          <p:cNvPr id="71" name="Google Shape;71;p8"/>
          <p:cNvGrpSpPr/>
          <p:nvPr/>
        </p:nvGrpSpPr>
        <p:grpSpPr>
          <a:xfrm>
            <a:off x="-17633" y="-37900"/>
            <a:ext cx="12225200" cy="6894000"/>
            <a:chOff x="-13225" y="-28425"/>
            <a:chExt cx="9168900" cy="5170500"/>
          </a:xfrm>
        </p:grpSpPr>
        <p:cxnSp>
          <p:nvCxnSpPr>
            <p:cNvPr id="72" name="Google Shape;72;p8"/>
            <p:cNvCxnSpPr/>
            <p:nvPr/>
          </p:nvCxnSpPr>
          <p:spPr>
            <a:xfrm>
              <a:off x="349477" y="228600"/>
              <a:ext cx="8788500" cy="0"/>
            </a:xfrm>
            <a:prstGeom prst="straightConnector1">
              <a:avLst/>
            </a:prstGeom>
            <a:noFill/>
            <a:ln w="9525" cap="flat" cmpd="sng">
              <a:solidFill>
                <a:schemeClr val="dk1"/>
              </a:solidFill>
              <a:prstDash val="solid"/>
              <a:round/>
              <a:headEnd type="none" w="med" len="med"/>
              <a:tailEnd type="none" w="med" len="med"/>
            </a:ln>
          </p:spPr>
        </p:cxnSp>
        <p:cxnSp>
          <p:nvCxnSpPr>
            <p:cNvPr id="73" name="Google Shape;73;p8"/>
            <p:cNvCxnSpPr/>
            <p:nvPr/>
          </p:nvCxnSpPr>
          <p:spPr>
            <a:xfrm>
              <a:off x="346775" y="-28425"/>
              <a:ext cx="0" cy="5170500"/>
            </a:xfrm>
            <a:prstGeom prst="straightConnector1">
              <a:avLst/>
            </a:prstGeom>
            <a:noFill/>
            <a:ln w="9525" cap="flat" cmpd="sng">
              <a:solidFill>
                <a:schemeClr val="dk1"/>
              </a:solidFill>
              <a:prstDash val="solid"/>
              <a:round/>
              <a:headEnd type="none" w="med" len="med"/>
              <a:tailEnd type="none" w="med" len="med"/>
            </a:ln>
          </p:spPr>
        </p:cxnSp>
        <p:cxnSp>
          <p:nvCxnSpPr>
            <p:cNvPr id="74" name="Google Shape;74;p8"/>
            <p:cNvCxnSpPr/>
            <p:nvPr/>
          </p:nvCxnSpPr>
          <p:spPr>
            <a:xfrm>
              <a:off x="-13225" y="4914900"/>
              <a:ext cx="9168900" cy="0"/>
            </a:xfrm>
            <a:prstGeom prst="straightConnector1">
              <a:avLst/>
            </a:prstGeom>
            <a:noFill/>
            <a:ln w="9525" cap="flat" cmpd="sng">
              <a:solidFill>
                <a:schemeClr val="dk1"/>
              </a:solidFill>
              <a:prstDash val="solid"/>
              <a:round/>
              <a:headEnd type="none" w="med" len="med"/>
              <a:tailEnd type="none" w="med" len="med"/>
            </a:ln>
          </p:spPr>
        </p:cxnSp>
      </p:grpSp>
      <p:pic>
        <p:nvPicPr>
          <p:cNvPr id="75" name="Google Shape;75;p8"/>
          <p:cNvPicPr preferRelativeResize="0"/>
          <p:nvPr/>
        </p:nvPicPr>
        <p:blipFill>
          <a:blip r:embed="rId3">
            <a:alphaModFix/>
          </a:blip>
          <a:stretch>
            <a:fillRect/>
          </a:stretch>
        </p:blipFill>
        <p:spPr>
          <a:xfrm rot="7635454">
            <a:off x="10090600" y="-1059506"/>
            <a:ext cx="3288393" cy="2986953"/>
          </a:xfrm>
          <a:prstGeom prst="rect">
            <a:avLst/>
          </a:prstGeom>
          <a:noFill/>
          <a:ln>
            <a:noFill/>
          </a:ln>
        </p:spPr>
      </p:pic>
      <p:pic>
        <p:nvPicPr>
          <p:cNvPr id="76" name="Google Shape;76;p8"/>
          <p:cNvPicPr preferRelativeResize="0"/>
          <p:nvPr/>
        </p:nvPicPr>
        <p:blipFill>
          <a:blip r:embed="rId4">
            <a:alphaModFix/>
          </a:blip>
          <a:stretch>
            <a:fillRect/>
          </a:stretch>
        </p:blipFill>
        <p:spPr>
          <a:xfrm rot="4579498">
            <a:off x="1741770" y="5918265"/>
            <a:ext cx="1901501" cy="1269867"/>
          </a:xfrm>
          <a:prstGeom prst="rect">
            <a:avLst/>
          </a:prstGeom>
          <a:noFill/>
          <a:ln>
            <a:noFill/>
          </a:ln>
        </p:spPr>
      </p:pic>
      <p:pic>
        <p:nvPicPr>
          <p:cNvPr id="77" name="Google Shape;77;p8"/>
          <p:cNvPicPr preferRelativeResize="0"/>
          <p:nvPr/>
        </p:nvPicPr>
        <p:blipFill>
          <a:blip r:embed="rId5">
            <a:alphaModFix/>
          </a:blip>
          <a:stretch>
            <a:fillRect/>
          </a:stretch>
        </p:blipFill>
        <p:spPr>
          <a:xfrm rot="-6487376">
            <a:off x="-1876067" y="749522"/>
            <a:ext cx="2740067" cy="2488895"/>
          </a:xfrm>
          <a:prstGeom prst="rect">
            <a:avLst/>
          </a:prstGeom>
          <a:noFill/>
          <a:ln>
            <a:noFill/>
          </a:ln>
        </p:spPr>
      </p:pic>
    </p:spTree>
    <p:extLst>
      <p:ext uri="{BB962C8B-B14F-4D97-AF65-F5344CB8AC3E}">
        <p14:creationId xmlns:p14="http://schemas.microsoft.com/office/powerpoint/2010/main" val="3011716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pic>
        <p:nvPicPr>
          <p:cNvPr id="79" name="Google Shape;79;p9"/>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80" name="Google Shape;80;p9"/>
          <p:cNvSpPr txBox="1">
            <a:spLocks noGrp="1"/>
          </p:cNvSpPr>
          <p:nvPr>
            <p:ph type="title"/>
          </p:nvPr>
        </p:nvSpPr>
        <p:spPr>
          <a:xfrm>
            <a:off x="2810748" y="1755367"/>
            <a:ext cx="65704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81" name="Google Shape;81;p9"/>
          <p:cNvSpPr txBox="1">
            <a:spLocks noGrp="1"/>
          </p:cNvSpPr>
          <p:nvPr>
            <p:ph type="subTitle" idx="1"/>
          </p:nvPr>
        </p:nvSpPr>
        <p:spPr>
          <a:xfrm>
            <a:off x="2810852" y="3165400"/>
            <a:ext cx="6570400" cy="19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grpSp>
        <p:nvGrpSpPr>
          <p:cNvPr id="82" name="Google Shape;82;p9"/>
          <p:cNvGrpSpPr/>
          <p:nvPr/>
        </p:nvGrpSpPr>
        <p:grpSpPr>
          <a:xfrm>
            <a:off x="462367" y="-37900"/>
            <a:ext cx="11749500" cy="6894000"/>
            <a:chOff x="346775" y="-28425"/>
            <a:chExt cx="8812125" cy="5170500"/>
          </a:xfrm>
        </p:grpSpPr>
        <p:cxnSp>
          <p:nvCxnSpPr>
            <p:cNvPr id="83" name="Google Shape;83;p9"/>
            <p:cNvCxnSpPr/>
            <p:nvPr/>
          </p:nvCxnSpPr>
          <p:spPr>
            <a:xfrm>
              <a:off x="355400" y="228600"/>
              <a:ext cx="8803500" cy="0"/>
            </a:xfrm>
            <a:prstGeom prst="straightConnector1">
              <a:avLst/>
            </a:prstGeom>
            <a:noFill/>
            <a:ln w="9525" cap="flat" cmpd="sng">
              <a:solidFill>
                <a:schemeClr val="dk1"/>
              </a:solidFill>
              <a:prstDash val="solid"/>
              <a:round/>
              <a:headEnd type="none" w="med" len="med"/>
              <a:tailEnd type="none" w="med" len="med"/>
            </a:ln>
          </p:spPr>
        </p:cxnSp>
        <p:cxnSp>
          <p:nvCxnSpPr>
            <p:cNvPr id="84" name="Google Shape;84;p9"/>
            <p:cNvCxnSpPr/>
            <p:nvPr/>
          </p:nvCxnSpPr>
          <p:spPr>
            <a:xfrm>
              <a:off x="8805554" y="237230"/>
              <a:ext cx="0" cy="4904700"/>
            </a:xfrm>
            <a:prstGeom prst="straightConnector1">
              <a:avLst/>
            </a:prstGeom>
            <a:noFill/>
            <a:ln w="9525" cap="flat" cmpd="sng">
              <a:solidFill>
                <a:schemeClr val="dk1"/>
              </a:solidFill>
              <a:prstDash val="solid"/>
              <a:round/>
              <a:headEnd type="none" w="med" len="med"/>
              <a:tailEnd type="none" w="med" len="med"/>
            </a:ln>
          </p:spPr>
        </p:cxnSp>
        <p:cxnSp>
          <p:nvCxnSpPr>
            <p:cNvPr id="85" name="Google Shape;85;p9"/>
            <p:cNvCxnSpPr/>
            <p:nvPr/>
          </p:nvCxnSpPr>
          <p:spPr>
            <a:xfrm>
              <a:off x="346775" y="-28425"/>
              <a:ext cx="0" cy="5170500"/>
            </a:xfrm>
            <a:prstGeom prst="straightConnector1">
              <a:avLst/>
            </a:prstGeom>
            <a:noFill/>
            <a:ln w="9525" cap="flat" cmpd="sng">
              <a:solidFill>
                <a:schemeClr val="dk1"/>
              </a:solidFill>
              <a:prstDash val="solid"/>
              <a:round/>
              <a:headEnd type="none" w="med" len="med"/>
              <a:tailEnd type="none" w="med" len="med"/>
            </a:ln>
          </p:spPr>
        </p:cxnSp>
      </p:grpSp>
      <p:pic>
        <p:nvPicPr>
          <p:cNvPr id="86" name="Google Shape;86;p9"/>
          <p:cNvPicPr preferRelativeResize="0"/>
          <p:nvPr/>
        </p:nvPicPr>
        <p:blipFill>
          <a:blip r:embed="rId3">
            <a:alphaModFix/>
          </a:blip>
          <a:stretch>
            <a:fillRect/>
          </a:stretch>
        </p:blipFill>
        <p:spPr>
          <a:xfrm rot="-1284391">
            <a:off x="8755405" y="-622550"/>
            <a:ext cx="1901497" cy="1269867"/>
          </a:xfrm>
          <a:prstGeom prst="rect">
            <a:avLst/>
          </a:prstGeom>
          <a:noFill/>
          <a:ln>
            <a:noFill/>
          </a:ln>
        </p:spPr>
      </p:pic>
      <p:pic>
        <p:nvPicPr>
          <p:cNvPr id="87" name="Google Shape;87;p9"/>
          <p:cNvPicPr preferRelativeResize="0"/>
          <p:nvPr/>
        </p:nvPicPr>
        <p:blipFill>
          <a:blip r:embed="rId4">
            <a:alphaModFix/>
          </a:blip>
          <a:stretch>
            <a:fillRect/>
          </a:stretch>
        </p:blipFill>
        <p:spPr>
          <a:xfrm rot="-9937725">
            <a:off x="9709416" y="5160860"/>
            <a:ext cx="3288392" cy="2986953"/>
          </a:xfrm>
          <a:prstGeom prst="rect">
            <a:avLst/>
          </a:prstGeom>
          <a:noFill/>
          <a:ln>
            <a:noFill/>
          </a:ln>
        </p:spPr>
      </p:pic>
      <p:pic>
        <p:nvPicPr>
          <p:cNvPr id="88" name="Google Shape;88;p9"/>
          <p:cNvPicPr preferRelativeResize="0"/>
          <p:nvPr/>
        </p:nvPicPr>
        <p:blipFill>
          <a:blip r:embed="rId5">
            <a:alphaModFix/>
          </a:blip>
          <a:stretch>
            <a:fillRect/>
          </a:stretch>
        </p:blipFill>
        <p:spPr>
          <a:xfrm rot="7374578">
            <a:off x="-1470367" y="1968372"/>
            <a:ext cx="2740067" cy="2488896"/>
          </a:xfrm>
          <a:prstGeom prst="rect">
            <a:avLst/>
          </a:prstGeom>
          <a:noFill/>
          <a:ln>
            <a:noFill/>
          </a:ln>
        </p:spPr>
      </p:pic>
    </p:spTree>
    <p:extLst>
      <p:ext uri="{BB962C8B-B14F-4D97-AF65-F5344CB8AC3E}">
        <p14:creationId xmlns:p14="http://schemas.microsoft.com/office/powerpoint/2010/main" val="3785051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a:spLocks noGrp="1"/>
          </p:cNvSpPr>
          <p:nvPr>
            <p:ph type="pic" idx="2"/>
          </p:nvPr>
        </p:nvSpPr>
        <p:spPr>
          <a:xfrm>
            <a:off x="-100" y="-9733"/>
            <a:ext cx="12192000" cy="6858000"/>
          </a:xfrm>
          <a:prstGeom prst="rect">
            <a:avLst/>
          </a:prstGeom>
          <a:noFill/>
          <a:ln>
            <a:noFill/>
          </a:ln>
        </p:spPr>
      </p:sp>
      <p:sp>
        <p:nvSpPr>
          <p:cNvPr id="91" name="Google Shape;91;p10"/>
          <p:cNvSpPr txBox="1">
            <a:spLocks noGrp="1"/>
          </p:cNvSpPr>
          <p:nvPr>
            <p:ph type="title"/>
          </p:nvPr>
        </p:nvSpPr>
        <p:spPr>
          <a:xfrm>
            <a:off x="960000" y="4635067"/>
            <a:ext cx="6683200" cy="15112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5558529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2"/>
        <p:cNvGrpSpPr/>
        <p:nvPr/>
      </p:nvGrpSpPr>
      <p:grpSpPr>
        <a:xfrm>
          <a:off x="0" y="0"/>
          <a:ext cx="0" cy="0"/>
          <a:chOff x="0" y="0"/>
          <a:chExt cx="0" cy="0"/>
        </a:xfrm>
      </p:grpSpPr>
      <p:pic>
        <p:nvPicPr>
          <p:cNvPr id="93" name="Google Shape;93;p11"/>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94" name="Google Shape;9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t" anchorCtr="0">
            <a:noAutofit/>
          </a:bodyPr>
          <a:lstStyle>
            <a:lvl1pPr lvl="0" algn="ctr">
              <a:spcBef>
                <a:spcPts val="0"/>
              </a:spcBef>
              <a:spcAft>
                <a:spcPts val="0"/>
              </a:spcAft>
              <a:buSzPts val="8500"/>
              <a:buNone/>
              <a:defRPr sz="11333">
                <a:solidFill>
                  <a:schemeClr val="lt2"/>
                </a:solidFill>
              </a:defRPr>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r>
              <a:t>xx%</a:t>
            </a:r>
          </a:p>
        </p:txBody>
      </p:sp>
      <p:sp>
        <p:nvSpPr>
          <p:cNvPr id="95" name="Google Shape;95;p11"/>
          <p:cNvSpPr txBox="1">
            <a:spLocks noGrp="1"/>
          </p:cNvSpPr>
          <p:nvPr>
            <p:ph type="subTitle" idx="1"/>
          </p:nvPr>
        </p:nvSpPr>
        <p:spPr>
          <a:xfrm>
            <a:off x="1712000" y="4092833"/>
            <a:ext cx="8768000" cy="6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pic>
        <p:nvPicPr>
          <p:cNvPr id="96" name="Google Shape;96;p11"/>
          <p:cNvPicPr preferRelativeResize="0"/>
          <p:nvPr/>
        </p:nvPicPr>
        <p:blipFill>
          <a:blip r:embed="rId3">
            <a:alphaModFix/>
          </a:blip>
          <a:stretch>
            <a:fillRect/>
          </a:stretch>
        </p:blipFill>
        <p:spPr>
          <a:xfrm rot="3627816">
            <a:off x="8340638" y="1080968"/>
            <a:ext cx="1901497" cy="1269865"/>
          </a:xfrm>
          <a:prstGeom prst="rect">
            <a:avLst/>
          </a:prstGeom>
          <a:noFill/>
          <a:ln>
            <a:noFill/>
          </a:ln>
        </p:spPr>
      </p:pic>
      <p:grpSp>
        <p:nvGrpSpPr>
          <p:cNvPr id="97" name="Google Shape;97;p11"/>
          <p:cNvGrpSpPr/>
          <p:nvPr/>
        </p:nvGrpSpPr>
        <p:grpSpPr>
          <a:xfrm>
            <a:off x="-16312" y="-9467"/>
            <a:ext cx="11768400" cy="6890400"/>
            <a:chOff x="-12234" y="-7100"/>
            <a:chExt cx="8826300" cy="5167800"/>
          </a:xfrm>
        </p:grpSpPr>
        <p:cxnSp>
          <p:nvCxnSpPr>
            <p:cNvPr id="98" name="Google Shape;98;p11"/>
            <p:cNvCxnSpPr/>
            <p:nvPr/>
          </p:nvCxnSpPr>
          <p:spPr>
            <a:xfrm>
              <a:off x="8805550" y="-7100"/>
              <a:ext cx="0" cy="516780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11"/>
            <p:cNvCxnSpPr/>
            <p:nvPr/>
          </p:nvCxnSpPr>
          <p:spPr>
            <a:xfrm>
              <a:off x="-12234" y="228600"/>
              <a:ext cx="8826300" cy="0"/>
            </a:xfrm>
            <a:prstGeom prst="straightConnector1">
              <a:avLst/>
            </a:prstGeom>
            <a:noFill/>
            <a:ln w="9525" cap="flat" cmpd="sng">
              <a:solidFill>
                <a:schemeClr val="dk1"/>
              </a:solidFill>
              <a:prstDash val="solid"/>
              <a:round/>
              <a:headEnd type="none" w="med" len="med"/>
              <a:tailEnd type="none" w="med" len="med"/>
            </a:ln>
          </p:spPr>
        </p:cxnSp>
        <p:cxnSp>
          <p:nvCxnSpPr>
            <p:cNvPr id="100" name="Google Shape;100;p11"/>
            <p:cNvCxnSpPr/>
            <p:nvPr/>
          </p:nvCxnSpPr>
          <p:spPr>
            <a:xfrm>
              <a:off x="346775" y="227019"/>
              <a:ext cx="0" cy="4922400"/>
            </a:xfrm>
            <a:prstGeom prst="straightConnector1">
              <a:avLst/>
            </a:prstGeom>
            <a:noFill/>
            <a:ln w="9525" cap="flat" cmpd="sng">
              <a:solidFill>
                <a:schemeClr val="dk1"/>
              </a:solidFill>
              <a:prstDash val="solid"/>
              <a:round/>
              <a:headEnd type="none" w="med" len="med"/>
              <a:tailEnd type="none" w="med" len="med"/>
            </a:ln>
          </p:spPr>
        </p:cxnSp>
      </p:grpSp>
      <p:pic>
        <p:nvPicPr>
          <p:cNvPr id="101" name="Google Shape;101;p11"/>
          <p:cNvPicPr preferRelativeResize="0"/>
          <p:nvPr/>
        </p:nvPicPr>
        <p:blipFill>
          <a:blip r:embed="rId4">
            <a:alphaModFix/>
          </a:blip>
          <a:stretch>
            <a:fillRect/>
          </a:stretch>
        </p:blipFill>
        <p:spPr>
          <a:xfrm rot="9637838">
            <a:off x="10384215" y="4927693"/>
            <a:ext cx="3288392" cy="2986953"/>
          </a:xfrm>
          <a:prstGeom prst="rect">
            <a:avLst/>
          </a:prstGeom>
          <a:noFill/>
          <a:ln>
            <a:noFill/>
          </a:ln>
        </p:spPr>
      </p:pic>
      <p:pic>
        <p:nvPicPr>
          <p:cNvPr id="102" name="Google Shape;102;p11"/>
          <p:cNvPicPr preferRelativeResize="0"/>
          <p:nvPr/>
        </p:nvPicPr>
        <p:blipFill>
          <a:blip r:embed="rId5">
            <a:alphaModFix/>
          </a:blip>
          <a:stretch>
            <a:fillRect/>
          </a:stretch>
        </p:blipFill>
        <p:spPr>
          <a:xfrm rot="7374578">
            <a:off x="-1290634" y="1656655"/>
            <a:ext cx="2740067" cy="2488896"/>
          </a:xfrm>
          <a:prstGeom prst="rect">
            <a:avLst/>
          </a:prstGeom>
          <a:noFill/>
          <a:ln>
            <a:noFill/>
          </a:ln>
        </p:spPr>
      </p:pic>
    </p:spTree>
    <p:extLst>
      <p:ext uri="{BB962C8B-B14F-4D97-AF65-F5344CB8AC3E}">
        <p14:creationId xmlns:p14="http://schemas.microsoft.com/office/powerpoint/2010/main" val="2279600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19280845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pic>
        <p:nvPicPr>
          <p:cNvPr id="105" name="Google Shape;105;p13"/>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106" name="Google Shape;106;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07" name="Google Shape;107;p13"/>
          <p:cNvSpPr txBox="1">
            <a:spLocks noGrp="1"/>
          </p:cNvSpPr>
          <p:nvPr>
            <p:ph type="title" idx="2" hasCustomPrompt="1"/>
          </p:nvPr>
        </p:nvSpPr>
        <p:spPr>
          <a:xfrm>
            <a:off x="1861667" y="1634400"/>
            <a:ext cx="12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8" name="Google Shape;108;p13"/>
          <p:cNvSpPr txBox="1">
            <a:spLocks noGrp="1"/>
          </p:cNvSpPr>
          <p:nvPr>
            <p:ph type="subTitle" idx="1"/>
          </p:nvPr>
        </p:nvSpPr>
        <p:spPr>
          <a:xfrm>
            <a:off x="953467" y="281468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09" name="Google Shape;109;p13"/>
          <p:cNvSpPr txBox="1">
            <a:spLocks noGrp="1"/>
          </p:cNvSpPr>
          <p:nvPr>
            <p:ph type="title" idx="3" hasCustomPrompt="1"/>
          </p:nvPr>
        </p:nvSpPr>
        <p:spPr>
          <a:xfrm>
            <a:off x="5446600" y="1634400"/>
            <a:ext cx="12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0" name="Google Shape;110;p13"/>
          <p:cNvSpPr txBox="1">
            <a:spLocks noGrp="1"/>
          </p:cNvSpPr>
          <p:nvPr>
            <p:ph type="subTitle" idx="4"/>
          </p:nvPr>
        </p:nvSpPr>
        <p:spPr>
          <a:xfrm>
            <a:off x="4538400" y="281468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11" name="Google Shape;111;p13"/>
          <p:cNvSpPr txBox="1">
            <a:spLocks noGrp="1"/>
          </p:cNvSpPr>
          <p:nvPr>
            <p:ph type="title" idx="5" hasCustomPrompt="1"/>
          </p:nvPr>
        </p:nvSpPr>
        <p:spPr>
          <a:xfrm>
            <a:off x="1861667" y="3918667"/>
            <a:ext cx="12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2" name="Google Shape;112;p13"/>
          <p:cNvSpPr txBox="1">
            <a:spLocks noGrp="1"/>
          </p:cNvSpPr>
          <p:nvPr>
            <p:ph type="subTitle" idx="6"/>
          </p:nvPr>
        </p:nvSpPr>
        <p:spPr>
          <a:xfrm>
            <a:off x="953467" y="5116216"/>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13" name="Google Shape;113;p13"/>
          <p:cNvSpPr txBox="1">
            <a:spLocks noGrp="1"/>
          </p:cNvSpPr>
          <p:nvPr>
            <p:ph type="title" idx="7" hasCustomPrompt="1"/>
          </p:nvPr>
        </p:nvSpPr>
        <p:spPr>
          <a:xfrm>
            <a:off x="5446600" y="3918667"/>
            <a:ext cx="12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14" name="Google Shape;114;p13"/>
          <p:cNvSpPr txBox="1">
            <a:spLocks noGrp="1"/>
          </p:cNvSpPr>
          <p:nvPr>
            <p:ph type="subTitle" idx="8"/>
          </p:nvPr>
        </p:nvSpPr>
        <p:spPr>
          <a:xfrm>
            <a:off x="4538400" y="5116216"/>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15" name="Google Shape;115;p13"/>
          <p:cNvSpPr txBox="1">
            <a:spLocks noGrp="1"/>
          </p:cNvSpPr>
          <p:nvPr>
            <p:ph type="subTitle" idx="9"/>
          </p:nvPr>
        </p:nvSpPr>
        <p:spPr>
          <a:xfrm>
            <a:off x="953533" y="2308064"/>
            <a:ext cx="31152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116" name="Google Shape;116;p13"/>
          <p:cNvSpPr txBox="1">
            <a:spLocks noGrp="1"/>
          </p:cNvSpPr>
          <p:nvPr>
            <p:ph type="subTitle" idx="13"/>
          </p:nvPr>
        </p:nvSpPr>
        <p:spPr>
          <a:xfrm>
            <a:off x="4538400" y="2308064"/>
            <a:ext cx="31152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117" name="Google Shape;117;p13"/>
          <p:cNvSpPr txBox="1">
            <a:spLocks noGrp="1"/>
          </p:cNvSpPr>
          <p:nvPr>
            <p:ph type="subTitle" idx="14"/>
          </p:nvPr>
        </p:nvSpPr>
        <p:spPr>
          <a:xfrm>
            <a:off x="953533" y="4614697"/>
            <a:ext cx="31152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118" name="Google Shape;118;p13"/>
          <p:cNvSpPr txBox="1">
            <a:spLocks noGrp="1"/>
          </p:cNvSpPr>
          <p:nvPr>
            <p:ph type="subTitle" idx="15"/>
          </p:nvPr>
        </p:nvSpPr>
        <p:spPr>
          <a:xfrm>
            <a:off x="4538400" y="4614697"/>
            <a:ext cx="31152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119" name="Google Shape;119;p13"/>
          <p:cNvSpPr txBox="1">
            <a:spLocks noGrp="1"/>
          </p:cNvSpPr>
          <p:nvPr>
            <p:ph type="title" idx="16" hasCustomPrompt="1"/>
          </p:nvPr>
        </p:nvSpPr>
        <p:spPr>
          <a:xfrm>
            <a:off x="9031533" y="1634400"/>
            <a:ext cx="12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0" name="Google Shape;120;p13"/>
          <p:cNvSpPr txBox="1">
            <a:spLocks noGrp="1"/>
          </p:cNvSpPr>
          <p:nvPr>
            <p:ph type="subTitle" idx="17"/>
          </p:nvPr>
        </p:nvSpPr>
        <p:spPr>
          <a:xfrm>
            <a:off x="8123267" y="281468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21" name="Google Shape;121;p13"/>
          <p:cNvSpPr txBox="1">
            <a:spLocks noGrp="1"/>
          </p:cNvSpPr>
          <p:nvPr>
            <p:ph type="title" idx="18" hasCustomPrompt="1"/>
          </p:nvPr>
        </p:nvSpPr>
        <p:spPr>
          <a:xfrm>
            <a:off x="9031533" y="3918667"/>
            <a:ext cx="12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2" name="Google Shape;122;p13"/>
          <p:cNvSpPr txBox="1">
            <a:spLocks noGrp="1"/>
          </p:cNvSpPr>
          <p:nvPr>
            <p:ph type="subTitle" idx="19"/>
          </p:nvPr>
        </p:nvSpPr>
        <p:spPr>
          <a:xfrm>
            <a:off x="8123267" y="5116216"/>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23" name="Google Shape;123;p13"/>
          <p:cNvSpPr txBox="1">
            <a:spLocks noGrp="1"/>
          </p:cNvSpPr>
          <p:nvPr>
            <p:ph type="subTitle" idx="20"/>
          </p:nvPr>
        </p:nvSpPr>
        <p:spPr>
          <a:xfrm>
            <a:off x="8123267" y="2308064"/>
            <a:ext cx="31152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124" name="Google Shape;124;p13"/>
          <p:cNvSpPr txBox="1">
            <a:spLocks noGrp="1"/>
          </p:cNvSpPr>
          <p:nvPr>
            <p:ph type="subTitle" idx="21"/>
          </p:nvPr>
        </p:nvSpPr>
        <p:spPr>
          <a:xfrm>
            <a:off x="8123267" y="4614697"/>
            <a:ext cx="3115200" cy="646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200">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grpSp>
        <p:nvGrpSpPr>
          <p:cNvPr id="125" name="Google Shape;125;p13"/>
          <p:cNvGrpSpPr/>
          <p:nvPr/>
        </p:nvGrpSpPr>
        <p:grpSpPr>
          <a:xfrm>
            <a:off x="458600" y="0"/>
            <a:ext cx="11753200" cy="6856000"/>
            <a:chOff x="343950" y="0"/>
            <a:chExt cx="8814900" cy="5142000"/>
          </a:xfrm>
        </p:grpSpPr>
        <p:cxnSp>
          <p:nvCxnSpPr>
            <p:cNvPr id="126" name="Google Shape;126;p13"/>
            <p:cNvCxnSpPr/>
            <p:nvPr/>
          </p:nvCxnSpPr>
          <p:spPr>
            <a:xfrm>
              <a:off x="346775" y="0"/>
              <a:ext cx="0" cy="5142000"/>
            </a:xfrm>
            <a:prstGeom prst="straightConnector1">
              <a:avLst/>
            </a:prstGeom>
            <a:noFill/>
            <a:ln w="9525" cap="flat" cmpd="sng">
              <a:solidFill>
                <a:schemeClr val="dk1"/>
              </a:solidFill>
              <a:prstDash val="solid"/>
              <a:round/>
              <a:headEnd type="none" w="med" len="med"/>
              <a:tailEnd type="none" w="med" len="med"/>
            </a:ln>
          </p:spPr>
        </p:cxnSp>
        <p:cxnSp>
          <p:nvCxnSpPr>
            <p:cNvPr id="127" name="Google Shape;127;p13"/>
            <p:cNvCxnSpPr/>
            <p:nvPr/>
          </p:nvCxnSpPr>
          <p:spPr>
            <a:xfrm>
              <a:off x="343950" y="4914900"/>
              <a:ext cx="8814900" cy="0"/>
            </a:xfrm>
            <a:prstGeom prst="straightConnector1">
              <a:avLst/>
            </a:prstGeom>
            <a:noFill/>
            <a:ln w="9525" cap="flat" cmpd="sng">
              <a:solidFill>
                <a:schemeClr val="dk1"/>
              </a:solidFill>
              <a:prstDash val="solid"/>
              <a:round/>
              <a:headEnd type="none" w="med" len="med"/>
              <a:tailEnd type="none" w="med" len="med"/>
            </a:ln>
          </p:spPr>
        </p:cxnSp>
      </p:grpSp>
      <p:pic>
        <p:nvPicPr>
          <p:cNvPr id="128" name="Google Shape;128;p13"/>
          <p:cNvPicPr preferRelativeResize="0"/>
          <p:nvPr/>
        </p:nvPicPr>
        <p:blipFill>
          <a:blip r:embed="rId3">
            <a:alphaModFix/>
          </a:blip>
          <a:stretch>
            <a:fillRect/>
          </a:stretch>
        </p:blipFill>
        <p:spPr>
          <a:xfrm rot="1074881">
            <a:off x="-583730" y="446267"/>
            <a:ext cx="1901497" cy="1269867"/>
          </a:xfrm>
          <a:prstGeom prst="rect">
            <a:avLst/>
          </a:prstGeom>
          <a:noFill/>
          <a:ln>
            <a:noFill/>
          </a:ln>
        </p:spPr>
      </p:pic>
      <p:pic>
        <p:nvPicPr>
          <p:cNvPr id="129" name="Google Shape;129;p13"/>
          <p:cNvPicPr preferRelativeResize="0"/>
          <p:nvPr/>
        </p:nvPicPr>
        <p:blipFill>
          <a:blip r:embed="rId4">
            <a:alphaModFix/>
          </a:blip>
          <a:stretch>
            <a:fillRect/>
          </a:stretch>
        </p:blipFill>
        <p:spPr>
          <a:xfrm rot="9538041">
            <a:off x="11428900" y="1799506"/>
            <a:ext cx="2740067" cy="2488895"/>
          </a:xfrm>
          <a:prstGeom prst="rect">
            <a:avLst/>
          </a:prstGeom>
          <a:noFill/>
          <a:ln>
            <a:noFill/>
          </a:ln>
        </p:spPr>
      </p:pic>
    </p:spTree>
    <p:extLst>
      <p:ext uri="{BB962C8B-B14F-4D97-AF65-F5344CB8AC3E}">
        <p14:creationId xmlns:p14="http://schemas.microsoft.com/office/powerpoint/2010/main" val="3596038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pic>
        <p:nvPicPr>
          <p:cNvPr id="131" name="Google Shape;131;p14"/>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132" name="Google Shape;132;p14"/>
          <p:cNvSpPr txBox="1">
            <a:spLocks noGrp="1"/>
          </p:cNvSpPr>
          <p:nvPr>
            <p:ph type="title"/>
          </p:nvPr>
        </p:nvSpPr>
        <p:spPr>
          <a:xfrm>
            <a:off x="2823900" y="4484033"/>
            <a:ext cx="6738800" cy="7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33">
                <a:latin typeface="IBM Plex Sans Medium"/>
                <a:ea typeface="IBM Plex Sans Medium"/>
                <a:cs typeface="IBM Plex Sans Medium"/>
                <a:sym typeface="IBM Plex Sans Medium"/>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lang="en-US"/>
              <a:t>Click to edit Master title style</a:t>
            </a:r>
            <a:endParaRPr/>
          </a:p>
        </p:txBody>
      </p:sp>
      <p:sp>
        <p:nvSpPr>
          <p:cNvPr id="133" name="Google Shape;133;p14"/>
          <p:cNvSpPr txBox="1">
            <a:spLocks noGrp="1"/>
          </p:cNvSpPr>
          <p:nvPr>
            <p:ph type="subTitle" idx="1"/>
          </p:nvPr>
        </p:nvSpPr>
        <p:spPr>
          <a:xfrm>
            <a:off x="1647567" y="1202567"/>
            <a:ext cx="8776000" cy="29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46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r>
              <a:rPr lang="en-US"/>
              <a:t>Click to edit Master subtitle style</a:t>
            </a:r>
            <a:endParaRPr/>
          </a:p>
        </p:txBody>
      </p:sp>
      <p:grpSp>
        <p:nvGrpSpPr>
          <p:cNvPr id="134" name="Google Shape;134;p14"/>
          <p:cNvGrpSpPr/>
          <p:nvPr/>
        </p:nvGrpSpPr>
        <p:grpSpPr>
          <a:xfrm>
            <a:off x="-35267" y="304800"/>
            <a:ext cx="12247200" cy="6256707"/>
            <a:chOff x="-26450" y="228600"/>
            <a:chExt cx="9185400" cy="4692530"/>
          </a:xfrm>
        </p:grpSpPr>
        <p:cxnSp>
          <p:nvCxnSpPr>
            <p:cNvPr id="135" name="Google Shape;135;p14"/>
            <p:cNvCxnSpPr/>
            <p:nvPr/>
          </p:nvCxnSpPr>
          <p:spPr>
            <a:xfrm>
              <a:off x="-26450" y="228600"/>
              <a:ext cx="9185400" cy="0"/>
            </a:xfrm>
            <a:prstGeom prst="straightConnector1">
              <a:avLst/>
            </a:prstGeom>
            <a:noFill/>
            <a:ln w="9525" cap="flat" cmpd="sng">
              <a:solidFill>
                <a:schemeClr val="dk1"/>
              </a:solidFill>
              <a:prstDash val="solid"/>
              <a:round/>
              <a:headEnd type="none" w="med" len="med"/>
              <a:tailEnd type="none" w="med" len="med"/>
            </a:ln>
          </p:spPr>
        </p:cxnSp>
        <p:cxnSp>
          <p:nvCxnSpPr>
            <p:cNvPr id="136" name="Google Shape;136;p14"/>
            <p:cNvCxnSpPr/>
            <p:nvPr/>
          </p:nvCxnSpPr>
          <p:spPr>
            <a:xfrm>
              <a:off x="8805554" y="237230"/>
              <a:ext cx="0" cy="4683900"/>
            </a:xfrm>
            <a:prstGeom prst="straightConnector1">
              <a:avLst/>
            </a:prstGeom>
            <a:noFill/>
            <a:ln w="9525" cap="flat" cmpd="sng">
              <a:solidFill>
                <a:schemeClr val="dk1"/>
              </a:solidFill>
              <a:prstDash val="solid"/>
              <a:round/>
              <a:headEnd type="none" w="med" len="med"/>
              <a:tailEnd type="none" w="med" len="med"/>
            </a:ln>
          </p:spPr>
        </p:cxnSp>
        <p:cxnSp>
          <p:nvCxnSpPr>
            <p:cNvPr id="137" name="Google Shape;137;p14"/>
            <p:cNvCxnSpPr/>
            <p:nvPr/>
          </p:nvCxnSpPr>
          <p:spPr>
            <a:xfrm>
              <a:off x="-13225" y="4914900"/>
              <a:ext cx="9168900" cy="0"/>
            </a:xfrm>
            <a:prstGeom prst="straightConnector1">
              <a:avLst/>
            </a:prstGeom>
            <a:noFill/>
            <a:ln w="9525" cap="flat" cmpd="sng">
              <a:solidFill>
                <a:schemeClr val="dk1"/>
              </a:solidFill>
              <a:prstDash val="solid"/>
              <a:round/>
              <a:headEnd type="none" w="med" len="med"/>
              <a:tailEnd type="none" w="med" len="med"/>
            </a:ln>
          </p:spPr>
        </p:cxnSp>
      </p:grpSp>
      <p:pic>
        <p:nvPicPr>
          <p:cNvPr id="138" name="Google Shape;138;p14"/>
          <p:cNvPicPr preferRelativeResize="0"/>
          <p:nvPr/>
        </p:nvPicPr>
        <p:blipFill>
          <a:blip r:embed="rId3">
            <a:alphaModFix/>
          </a:blip>
          <a:stretch>
            <a:fillRect/>
          </a:stretch>
        </p:blipFill>
        <p:spPr>
          <a:xfrm rot="-6487376">
            <a:off x="1616433" y="5660289"/>
            <a:ext cx="2740067" cy="2488895"/>
          </a:xfrm>
          <a:prstGeom prst="rect">
            <a:avLst/>
          </a:prstGeom>
          <a:noFill/>
          <a:ln>
            <a:noFill/>
          </a:ln>
        </p:spPr>
      </p:pic>
      <p:pic>
        <p:nvPicPr>
          <p:cNvPr id="139" name="Google Shape;139;p14"/>
          <p:cNvPicPr preferRelativeResize="0"/>
          <p:nvPr/>
        </p:nvPicPr>
        <p:blipFill>
          <a:blip r:embed="rId4">
            <a:alphaModFix/>
          </a:blip>
          <a:stretch>
            <a:fillRect/>
          </a:stretch>
        </p:blipFill>
        <p:spPr>
          <a:xfrm rot="2853504">
            <a:off x="-1595485" y="-600906"/>
            <a:ext cx="3288392" cy="2986953"/>
          </a:xfrm>
          <a:prstGeom prst="rect">
            <a:avLst/>
          </a:prstGeom>
          <a:noFill/>
          <a:ln>
            <a:noFill/>
          </a:ln>
        </p:spPr>
      </p:pic>
      <p:pic>
        <p:nvPicPr>
          <p:cNvPr id="140" name="Google Shape;140;p14"/>
          <p:cNvPicPr preferRelativeResize="0"/>
          <p:nvPr/>
        </p:nvPicPr>
        <p:blipFill>
          <a:blip r:embed="rId5">
            <a:alphaModFix/>
          </a:blip>
          <a:stretch>
            <a:fillRect/>
          </a:stretch>
        </p:blipFill>
        <p:spPr>
          <a:xfrm rot="-8100000">
            <a:off x="10789971" y="698599"/>
            <a:ext cx="1901499" cy="1269867"/>
          </a:xfrm>
          <a:prstGeom prst="rect">
            <a:avLst/>
          </a:prstGeom>
          <a:noFill/>
          <a:ln>
            <a:noFill/>
          </a:ln>
        </p:spPr>
      </p:pic>
    </p:spTree>
    <p:extLst>
      <p:ext uri="{BB962C8B-B14F-4D97-AF65-F5344CB8AC3E}">
        <p14:creationId xmlns:p14="http://schemas.microsoft.com/office/powerpoint/2010/main" val="3762810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1"/>
        <p:cNvGrpSpPr/>
        <p:nvPr/>
      </p:nvGrpSpPr>
      <p:grpSpPr>
        <a:xfrm>
          <a:off x="0" y="0"/>
          <a:ext cx="0" cy="0"/>
          <a:chOff x="0" y="0"/>
          <a:chExt cx="0" cy="0"/>
        </a:xfrm>
      </p:grpSpPr>
      <p:pic>
        <p:nvPicPr>
          <p:cNvPr id="142" name="Google Shape;142;p15"/>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143" name="Google Shape;143;p15"/>
          <p:cNvSpPr txBox="1">
            <a:spLocks noGrp="1"/>
          </p:cNvSpPr>
          <p:nvPr>
            <p:ph type="title"/>
          </p:nvPr>
        </p:nvSpPr>
        <p:spPr>
          <a:xfrm>
            <a:off x="953467" y="1507767"/>
            <a:ext cx="4922800" cy="2193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Rubik"/>
                <a:ea typeface="Rubik"/>
                <a:cs typeface="Rubik"/>
                <a:sym typeface="Rubik"/>
              </a:defRPr>
            </a:lvl2pPr>
            <a:lvl3pPr lvl="2" rtl="0">
              <a:spcBef>
                <a:spcPts val="0"/>
              </a:spcBef>
              <a:spcAft>
                <a:spcPts val="0"/>
              </a:spcAft>
              <a:buSzPts val="3000"/>
              <a:buNone/>
              <a:defRPr>
                <a:latin typeface="Rubik"/>
                <a:ea typeface="Rubik"/>
                <a:cs typeface="Rubik"/>
                <a:sym typeface="Rubik"/>
              </a:defRPr>
            </a:lvl3pPr>
            <a:lvl4pPr lvl="3" rtl="0">
              <a:spcBef>
                <a:spcPts val="0"/>
              </a:spcBef>
              <a:spcAft>
                <a:spcPts val="0"/>
              </a:spcAft>
              <a:buSzPts val="3000"/>
              <a:buNone/>
              <a:defRPr>
                <a:latin typeface="Rubik"/>
                <a:ea typeface="Rubik"/>
                <a:cs typeface="Rubik"/>
                <a:sym typeface="Rubik"/>
              </a:defRPr>
            </a:lvl4pPr>
            <a:lvl5pPr lvl="4" rtl="0">
              <a:spcBef>
                <a:spcPts val="0"/>
              </a:spcBef>
              <a:spcAft>
                <a:spcPts val="0"/>
              </a:spcAft>
              <a:buSzPts val="3000"/>
              <a:buNone/>
              <a:defRPr>
                <a:latin typeface="Rubik"/>
                <a:ea typeface="Rubik"/>
                <a:cs typeface="Rubik"/>
                <a:sym typeface="Rubik"/>
              </a:defRPr>
            </a:lvl5pPr>
            <a:lvl6pPr lvl="5" rtl="0">
              <a:spcBef>
                <a:spcPts val="0"/>
              </a:spcBef>
              <a:spcAft>
                <a:spcPts val="0"/>
              </a:spcAft>
              <a:buSzPts val="3000"/>
              <a:buNone/>
              <a:defRPr>
                <a:latin typeface="Rubik"/>
                <a:ea typeface="Rubik"/>
                <a:cs typeface="Rubik"/>
                <a:sym typeface="Rubik"/>
              </a:defRPr>
            </a:lvl6pPr>
            <a:lvl7pPr lvl="6" rtl="0">
              <a:spcBef>
                <a:spcPts val="0"/>
              </a:spcBef>
              <a:spcAft>
                <a:spcPts val="0"/>
              </a:spcAft>
              <a:buSzPts val="3000"/>
              <a:buNone/>
              <a:defRPr>
                <a:latin typeface="Rubik"/>
                <a:ea typeface="Rubik"/>
                <a:cs typeface="Rubik"/>
                <a:sym typeface="Rubik"/>
              </a:defRPr>
            </a:lvl7pPr>
            <a:lvl8pPr lvl="7" rtl="0">
              <a:spcBef>
                <a:spcPts val="0"/>
              </a:spcBef>
              <a:spcAft>
                <a:spcPts val="0"/>
              </a:spcAft>
              <a:buSzPts val="3000"/>
              <a:buNone/>
              <a:defRPr>
                <a:latin typeface="Rubik"/>
                <a:ea typeface="Rubik"/>
                <a:cs typeface="Rubik"/>
                <a:sym typeface="Rubik"/>
              </a:defRPr>
            </a:lvl8pPr>
            <a:lvl9pPr lvl="8" rtl="0">
              <a:spcBef>
                <a:spcPts val="0"/>
              </a:spcBef>
              <a:spcAft>
                <a:spcPts val="0"/>
              </a:spcAft>
              <a:buSzPts val="3000"/>
              <a:buNone/>
              <a:defRPr>
                <a:latin typeface="Rubik"/>
                <a:ea typeface="Rubik"/>
                <a:cs typeface="Rubik"/>
                <a:sym typeface="Rubik"/>
              </a:defRPr>
            </a:lvl9pPr>
          </a:lstStyle>
          <a:p>
            <a:r>
              <a:rPr lang="en-US"/>
              <a:t>Click to edit Master title style</a:t>
            </a:r>
            <a:endParaRPr/>
          </a:p>
        </p:txBody>
      </p:sp>
      <p:sp>
        <p:nvSpPr>
          <p:cNvPr id="144" name="Google Shape;144;p15"/>
          <p:cNvSpPr txBox="1">
            <a:spLocks noGrp="1"/>
          </p:cNvSpPr>
          <p:nvPr>
            <p:ph type="subTitle" idx="1"/>
          </p:nvPr>
        </p:nvSpPr>
        <p:spPr>
          <a:xfrm>
            <a:off x="953467" y="3710100"/>
            <a:ext cx="4922800" cy="15428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2133">
                <a:solidFill>
                  <a:schemeClr val="hlink"/>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r>
              <a:rPr lang="en-US"/>
              <a:t>Click to edit Master subtitle style</a:t>
            </a:r>
            <a:endParaRPr/>
          </a:p>
        </p:txBody>
      </p:sp>
      <p:sp>
        <p:nvSpPr>
          <p:cNvPr id="145" name="Google Shape;145;p15"/>
          <p:cNvSpPr>
            <a:spLocks noGrp="1"/>
          </p:cNvSpPr>
          <p:nvPr>
            <p:ph type="pic" idx="2"/>
          </p:nvPr>
        </p:nvSpPr>
        <p:spPr>
          <a:xfrm>
            <a:off x="7315667" y="1467565"/>
            <a:ext cx="4876400" cy="3922800"/>
          </a:xfrm>
          <a:prstGeom prst="rect">
            <a:avLst/>
          </a:prstGeom>
          <a:noFill/>
          <a:ln>
            <a:noFill/>
          </a:ln>
        </p:spPr>
      </p:sp>
      <p:grpSp>
        <p:nvGrpSpPr>
          <p:cNvPr id="146" name="Google Shape;146;p15"/>
          <p:cNvGrpSpPr/>
          <p:nvPr/>
        </p:nvGrpSpPr>
        <p:grpSpPr>
          <a:xfrm>
            <a:off x="462367" y="-37900"/>
            <a:ext cx="11745133" cy="6894000"/>
            <a:chOff x="346775" y="-28425"/>
            <a:chExt cx="8808850" cy="5170500"/>
          </a:xfrm>
        </p:grpSpPr>
        <p:cxnSp>
          <p:nvCxnSpPr>
            <p:cNvPr id="147" name="Google Shape;147;p15"/>
            <p:cNvCxnSpPr/>
            <p:nvPr/>
          </p:nvCxnSpPr>
          <p:spPr>
            <a:xfrm>
              <a:off x="347625" y="4914900"/>
              <a:ext cx="8808000" cy="0"/>
            </a:xfrm>
            <a:prstGeom prst="straightConnector1">
              <a:avLst/>
            </a:prstGeom>
            <a:noFill/>
            <a:ln w="9525" cap="flat" cmpd="sng">
              <a:solidFill>
                <a:schemeClr val="dk1"/>
              </a:solidFill>
              <a:prstDash val="solid"/>
              <a:round/>
              <a:headEnd type="none" w="med" len="med"/>
              <a:tailEnd type="none" w="med" len="med"/>
            </a:ln>
          </p:spPr>
        </p:cxnSp>
        <p:cxnSp>
          <p:nvCxnSpPr>
            <p:cNvPr id="148" name="Google Shape;148;p15"/>
            <p:cNvCxnSpPr/>
            <p:nvPr/>
          </p:nvCxnSpPr>
          <p:spPr>
            <a:xfrm>
              <a:off x="346775" y="-28425"/>
              <a:ext cx="0" cy="5170500"/>
            </a:xfrm>
            <a:prstGeom prst="straightConnector1">
              <a:avLst/>
            </a:prstGeom>
            <a:noFill/>
            <a:ln w="9525" cap="flat" cmpd="sng">
              <a:solidFill>
                <a:schemeClr val="dk1"/>
              </a:solidFill>
              <a:prstDash val="solid"/>
              <a:round/>
              <a:headEnd type="none" w="med" len="med"/>
              <a:tailEnd type="none" w="med" len="med"/>
            </a:ln>
          </p:spPr>
        </p:cxnSp>
      </p:grpSp>
      <p:pic>
        <p:nvPicPr>
          <p:cNvPr id="149" name="Google Shape;149;p15"/>
          <p:cNvPicPr preferRelativeResize="0"/>
          <p:nvPr/>
        </p:nvPicPr>
        <p:blipFill>
          <a:blip r:embed="rId3">
            <a:alphaModFix/>
          </a:blip>
          <a:stretch>
            <a:fillRect/>
          </a:stretch>
        </p:blipFill>
        <p:spPr>
          <a:xfrm rot="8100005">
            <a:off x="1440536" y="-532899"/>
            <a:ext cx="1901499" cy="1269867"/>
          </a:xfrm>
          <a:prstGeom prst="rect">
            <a:avLst/>
          </a:prstGeom>
          <a:noFill/>
          <a:ln>
            <a:noFill/>
          </a:ln>
        </p:spPr>
      </p:pic>
      <p:pic>
        <p:nvPicPr>
          <p:cNvPr id="150" name="Google Shape;150;p15"/>
          <p:cNvPicPr preferRelativeResize="0"/>
          <p:nvPr/>
        </p:nvPicPr>
        <p:blipFill>
          <a:blip r:embed="rId4">
            <a:alphaModFix/>
          </a:blip>
          <a:stretch>
            <a:fillRect/>
          </a:stretch>
        </p:blipFill>
        <p:spPr>
          <a:xfrm rot="-10391006">
            <a:off x="5934816" y="5861020"/>
            <a:ext cx="2740067" cy="2488896"/>
          </a:xfrm>
          <a:prstGeom prst="rect">
            <a:avLst/>
          </a:prstGeom>
          <a:noFill/>
          <a:ln>
            <a:noFill/>
          </a:ln>
        </p:spPr>
      </p:pic>
    </p:spTree>
    <p:extLst>
      <p:ext uri="{BB962C8B-B14F-4D97-AF65-F5344CB8AC3E}">
        <p14:creationId xmlns:p14="http://schemas.microsoft.com/office/powerpoint/2010/main" val="341332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
        <p:cNvGrpSpPr/>
        <p:nvPr/>
      </p:nvGrpSpPr>
      <p:grpSpPr>
        <a:xfrm>
          <a:off x="0" y="0"/>
          <a:ext cx="0" cy="0"/>
          <a:chOff x="0" y="0"/>
          <a:chExt cx="0" cy="0"/>
        </a:xfrm>
      </p:grpSpPr>
      <p:sp>
        <p:nvSpPr>
          <p:cNvPr id="69" name="Google Shape;69;p9"/>
          <p:cNvSpPr/>
          <p:nvPr/>
        </p:nvSpPr>
        <p:spPr>
          <a:xfrm>
            <a:off x="-3484600" y="-168033"/>
            <a:ext cx="7202800" cy="7202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9"/>
          <p:cNvGrpSpPr/>
          <p:nvPr/>
        </p:nvGrpSpPr>
        <p:grpSpPr>
          <a:xfrm>
            <a:off x="969900" y="-65699"/>
            <a:ext cx="10271200" cy="6991100"/>
            <a:chOff x="727425" y="-49275"/>
            <a:chExt cx="7703400" cy="5243325"/>
          </a:xfrm>
        </p:grpSpPr>
        <p:sp>
          <p:nvSpPr>
            <p:cNvPr id="71" name="Google Shape;71;p9"/>
            <p:cNvSpPr/>
            <p:nvPr/>
          </p:nvSpPr>
          <p:spPr>
            <a:xfrm>
              <a:off x="727425" y="533550"/>
              <a:ext cx="7703400" cy="4074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72" name="Google Shape;72;p9"/>
            <p:cNvCxnSpPr/>
            <p:nvPr/>
          </p:nvCxnSpPr>
          <p:spPr>
            <a:xfrm rot="10800000">
              <a:off x="727425" y="-49275"/>
              <a:ext cx="0" cy="585600"/>
            </a:xfrm>
            <a:prstGeom prst="straightConnector1">
              <a:avLst/>
            </a:prstGeom>
            <a:noFill/>
            <a:ln w="19050" cap="flat" cmpd="sng">
              <a:solidFill>
                <a:schemeClr val="dk1"/>
              </a:solidFill>
              <a:prstDash val="solid"/>
              <a:round/>
              <a:headEnd type="none" w="med" len="med"/>
              <a:tailEnd type="none" w="med" len="med"/>
            </a:ln>
          </p:spPr>
        </p:cxnSp>
        <p:cxnSp>
          <p:nvCxnSpPr>
            <p:cNvPr id="73" name="Google Shape;73;p9"/>
            <p:cNvCxnSpPr/>
            <p:nvPr/>
          </p:nvCxnSpPr>
          <p:spPr>
            <a:xfrm rot="10800000">
              <a:off x="8430775" y="4608450"/>
              <a:ext cx="0" cy="585600"/>
            </a:xfrm>
            <a:prstGeom prst="straightConnector1">
              <a:avLst/>
            </a:prstGeom>
            <a:noFill/>
            <a:ln w="19050" cap="flat" cmpd="sng">
              <a:solidFill>
                <a:schemeClr val="dk1"/>
              </a:solidFill>
              <a:prstDash val="solid"/>
              <a:round/>
              <a:headEnd type="none" w="med" len="med"/>
              <a:tailEnd type="none" w="med" len="med"/>
            </a:ln>
          </p:spPr>
        </p:cxnSp>
      </p:grpSp>
      <p:sp>
        <p:nvSpPr>
          <p:cNvPr id="74" name="Google Shape;74;p9"/>
          <p:cNvSpPr txBox="1">
            <a:spLocks noGrp="1"/>
          </p:cNvSpPr>
          <p:nvPr>
            <p:ph type="title"/>
          </p:nvPr>
        </p:nvSpPr>
        <p:spPr>
          <a:xfrm>
            <a:off x="4662467" y="1362351"/>
            <a:ext cx="5726400" cy="279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5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5" name="Google Shape;75;p9"/>
          <p:cNvSpPr txBox="1">
            <a:spLocks noGrp="1"/>
          </p:cNvSpPr>
          <p:nvPr>
            <p:ph type="subTitle" idx="1"/>
          </p:nvPr>
        </p:nvSpPr>
        <p:spPr>
          <a:xfrm>
            <a:off x="4662467" y="4156051"/>
            <a:ext cx="57264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40650049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1"/>
        <p:cNvGrpSpPr/>
        <p:nvPr/>
      </p:nvGrpSpPr>
      <p:grpSpPr>
        <a:xfrm>
          <a:off x="0" y="0"/>
          <a:ext cx="0" cy="0"/>
          <a:chOff x="0" y="0"/>
          <a:chExt cx="0" cy="0"/>
        </a:xfrm>
      </p:grpSpPr>
      <p:pic>
        <p:nvPicPr>
          <p:cNvPr id="152" name="Google Shape;152;p16"/>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153" name="Google Shape;15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54" name="Google Shape;154;p16"/>
          <p:cNvSpPr txBox="1">
            <a:spLocks noGrp="1"/>
          </p:cNvSpPr>
          <p:nvPr>
            <p:ph type="body" idx="1"/>
          </p:nvPr>
        </p:nvSpPr>
        <p:spPr>
          <a:xfrm>
            <a:off x="960000" y="1435033"/>
            <a:ext cx="9398000" cy="47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lnSpc>
                <a:spcPct val="100000"/>
              </a:lnSpc>
              <a:spcBef>
                <a:spcPts val="0"/>
              </a:spcBef>
              <a:spcAft>
                <a:spcPts val="0"/>
              </a:spcAft>
              <a:buSzPts val="1200"/>
              <a:buChar char="○"/>
              <a:defRPr/>
            </a:lvl2pPr>
            <a:lvl3pPr marL="1828754" lvl="2" indent="-406390" rtl="0">
              <a:lnSpc>
                <a:spcPct val="100000"/>
              </a:lnSpc>
              <a:spcBef>
                <a:spcPts val="0"/>
              </a:spcBef>
              <a:spcAft>
                <a:spcPts val="0"/>
              </a:spcAft>
              <a:buSzPts val="1200"/>
              <a:buChar char="■"/>
              <a:defRPr/>
            </a:lvl3pPr>
            <a:lvl4pPr marL="2438339" lvl="3" indent="-406390" rtl="0">
              <a:lnSpc>
                <a:spcPct val="100000"/>
              </a:lnSpc>
              <a:spcBef>
                <a:spcPts val="0"/>
              </a:spcBef>
              <a:spcAft>
                <a:spcPts val="0"/>
              </a:spcAft>
              <a:buSzPts val="1200"/>
              <a:buChar char="●"/>
              <a:defRPr/>
            </a:lvl4pPr>
            <a:lvl5pPr marL="3047924" lvl="4" indent="-406390" rtl="0">
              <a:lnSpc>
                <a:spcPct val="100000"/>
              </a:lnSpc>
              <a:spcBef>
                <a:spcPts val="0"/>
              </a:spcBef>
              <a:spcAft>
                <a:spcPts val="0"/>
              </a:spcAft>
              <a:buSzPts val="1200"/>
              <a:buChar char="○"/>
              <a:defRPr/>
            </a:lvl5pPr>
            <a:lvl6pPr marL="3657509" lvl="5" indent="-406390" rtl="0">
              <a:lnSpc>
                <a:spcPct val="100000"/>
              </a:lnSpc>
              <a:spcBef>
                <a:spcPts val="0"/>
              </a:spcBef>
              <a:spcAft>
                <a:spcPts val="0"/>
              </a:spcAft>
              <a:buSzPts val="1200"/>
              <a:buChar char="■"/>
              <a:defRPr/>
            </a:lvl6pPr>
            <a:lvl7pPr marL="4267093" lvl="6" indent="-406390" rtl="0">
              <a:lnSpc>
                <a:spcPct val="100000"/>
              </a:lnSpc>
              <a:spcBef>
                <a:spcPts val="0"/>
              </a:spcBef>
              <a:spcAft>
                <a:spcPts val="0"/>
              </a:spcAft>
              <a:buSzPts val="1200"/>
              <a:buChar char="●"/>
              <a:defRPr/>
            </a:lvl7pPr>
            <a:lvl8pPr marL="4876678" lvl="7" indent="-406390" rtl="0">
              <a:lnSpc>
                <a:spcPct val="100000"/>
              </a:lnSpc>
              <a:spcBef>
                <a:spcPts val="0"/>
              </a:spcBef>
              <a:spcAft>
                <a:spcPts val="0"/>
              </a:spcAft>
              <a:buSzPts val="1200"/>
              <a:buChar char="○"/>
              <a:defRPr/>
            </a:lvl8pPr>
            <a:lvl9pPr marL="5486263" lvl="8" indent="-406390" rtl="0">
              <a:lnSpc>
                <a:spcPct val="100000"/>
              </a:lnSpc>
              <a:spcBef>
                <a:spcPts val="0"/>
              </a:spcBef>
              <a:spcAft>
                <a:spcPts val="0"/>
              </a:spcAft>
              <a:buSzPts val="1200"/>
              <a:buChar char="■"/>
              <a:defRPr/>
            </a:lvl9pPr>
          </a:lstStyle>
          <a:p>
            <a:pPr lvl="0"/>
            <a:r>
              <a:rPr lang="en-US"/>
              <a:t>Click to edit Master text styles</a:t>
            </a:r>
          </a:p>
        </p:txBody>
      </p:sp>
      <p:pic>
        <p:nvPicPr>
          <p:cNvPr id="155" name="Google Shape;155;p16"/>
          <p:cNvPicPr preferRelativeResize="0"/>
          <p:nvPr/>
        </p:nvPicPr>
        <p:blipFill>
          <a:blip r:embed="rId3">
            <a:alphaModFix/>
          </a:blip>
          <a:stretch>
            <a:fillRect/>
          </a:stretch>
        </p:blipFill>
        <p:spPr>
          <a:xfrm rot="1444604">
            <a:off x="9349021" y="2406333"/>
            <a:ext cx="1901497" cy="1269867"/>
          </a:xfrm>
          <a:prstGeom prst="rect">
            <a:avLst/>
          </a:prstGeom>
          <a:noFill/>
          <a:ln>
            <a:noFill/>
          </a:ln>
        </p:spPr>
      </p:pic>
      <p:grpSp>
        <p:nvGrpSpPr>
          <p:cNvPr id="156" name="Google Shape;156;p16"/>
          <p:cNvGrpSpPr/>
          <p:nvPr/>
        </p:nvGrpSpPr>
        <p:grpSpPr>
          <a:xfrm>
            <a:off x="458600" y="0"/>
            <a:ext cx="11753200" cy="6856000"/>
            <a:chOff x="343950" y="0"/>
            <a:chExt cx="8814900" cy="5142000"/>
          </a:xfrm>
        </p:grpSpPr>
        <p:cxnSp>
          <p:nvCxnSpPr>
            <p:cNvPr id="157" name="Google Shape;157;p16"/>
            <p:cNvCxnSpPr/>
            <p:nvPr/>
          </p:nvCxnSpPr>
          <p:spPr>
            <a:xfrm>
              <a:off x="346775" y="0"/>
              <a:ext cx="0" cy="5142000"/>
            </a:xfrm>
            <a:prstGeom prst="straightConnector1">
              <a:avLst/>
            </a:prstGeom>
            <a:noFill/>
            <a:ln w="9525" cap="flat" cmpd="sng">
              <a:solidFill>
                <a:schemeClr val="dk1"/>
              </a:solidFill>
              <a:prstDash val="solid"/>
              <a:round/>
              <a:headEnd type="none" w="med" len="med"/>
              <a:tailEnd type="none" w="med" len="med"/>
            </a:ln>
          </p:spPr>
        </p:cxnSp>
        <p:cxnSp>
          <p:nvCxnSpPr>
            <p:cNvPr id="158" name="Google Shape;158;p16"/>
            <p:cNvCxnSpPr/>
            <p:nvPr/>
          </p:nvCxnSpPr>
          <p:spPr>
            <a:xfrm>
              <a:off x="343950" y="4914900"/>
              <a:ext cx="8814900" cy="0"/>
            </a:xfrm>
            <a:prstGeom prst="straightConnector1">
              <a:avLst/>
            </a:prstGeom>
            <a:noFill/>
            <a:ln w="9525" cap="flat" cmpd="sng">
              <a:solidFill>
                <a:schemeClr val="dk1"/>
              </a:solidFill>
              <a:prstDash val="solid"/>
              <a:round/>
              <a:headEnd type="none" w="med" len="med"/>
              <a:tailEnd type="none" w="med" len="med"/>
            </a:ln>
          </p:spPr>
        </p:cxnSp>
      </p:grpSp>
      <p:pic>
        <p:nvPicPr>
          <p:cNvPr id="159" name="Google Shape;159;p16"/>
          <p:cNvPicPr preferRelativeResize="0"/>
          <p:nvPr/>
        </p:nvPicPr>
        <p:blipFill>
          <a:blip r:embed="rId4">
            <a:alphaModFix/>
          </a:blip>
          <a:stretch>
            <a:fillRect/>
          </a:stretch>
        </p:blipFill>
        <p:spPr>
          <a:xfrm rot="-9937725">
            <a:off x="-1187001" y="6032810"/>
            <a:ext cx="3288392" cy="2986953"/>
          </a:xfrm>
          <a:prstGeom prst="rect">
            <a:avLst/>
          </a:prstGeom>
          <a:noFill/>
          <a:ln>
            <a:noFill/>
          </a:ln>
        </p:spPr>
      </p:pic>
      <p:pic>
        <p:nvPicPr>
          <p:cNvPr id="160" name="Google Shape;160;p16"/>
          <p:cNvPicPr preferRelativeResize="0"/>
          <p:nvPr/>
        </p:nvPicPr>
        <p:blipFill>
          <a:blip r:embed="rId5">
            <a:alphaModFix/>
          </a:blip>
          <a:stretch>
            <a:fillRect/>
          </a:stretch>
        </p:blipFill>
        <p:spPr>
          <a:xfrm rot="-9186406">
            <a:off x="11134698" y="-1148596"/>
            <a:ext cx="2740067" cy="2488896"/>
          </a:xfrm>
          <a:prstGeom prst="rect">
            <a:avLst/>
          </a:prstGeom>
          <a:noFill/>
          <a:ln>
            <a:noFill/>
          </a:ln>
        </p:spPr>
      </p:pic>
    </p:spTree>
    <p:extLst>
      <p:ext uri="{BB962C8B-B14F-4D97-AF65-F5344CB8AC3E}">
        <p14:creationId xmlns:p14="http://schemas.microsoft.com/office/powerpoint/2010/main" val="24649206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61"/>
        <p:cNvGrpSpPr/>
        <p:nvPr/>
      </p:nvGrpSpPr>
      <p:grpSpPr>
        <a:xfrm>
          <a:off x="0" y="0"/>
          <a:ext cx="0" cy="0"/>
          <a:chOff x="0" y="0"/>
          <a:chExt cx="0" cy="0"/>
        </a:xfrm>
      </p:grpSpPr>
      <p:pic>
        <p:nvPicPr>
          <p:cNvPr id="162" name="Google Shape;162;p17"/>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163" name="Google Shape;163;p17"/>
          <p:cNvSpPr txBox="1">
            <a:spLocks noGrp="1"/>
          </p:cNvSpPr>
          <p:nvPr>
            <p:ph type="title"/>
          </p:nvPr>
        </p:nvSpPr>
        <p:spPr>
          <a:xfrm>
            <a:off x="1173833" y="1710967"/>
            <a:ext cx="4247200" cy="148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Rubik"/>
                <a:ea typeface="Rubik"/>
                <a:cs typeface="Rubik"/>
                <a:sym typeface="Rubik"/>
              </a:defRPr>
            </a:lvl2pPr>
            <a:lvl3pPr lvl="2" rtl="0">
              <a:spcBef>
                <a:spcPts val="0"/>
              </a:spcBef>
              <a:spcAft>
                <a:spcPts val="0"/>
              </a:spcAft>
              <a:buSzPts val="3000"/>
              <a:buNone/>
              <a:defRPr>
                <a:latin typeface="Rubik"/>
                <a:ea typeface="Rubik"/>
                <a:cs typeface="Rubik"/>
                <a:sym typeface="Rubik"/>
              </a:defRPr>
            </a:lvl3pPr>
            <a:lvl4pPr lvl="3" rtl="0">
              <a:spcBef>
                <a:spcPts val="0"/>
              </a:spcBef>
              <a:spcAft>
                <a:spcPts val="0"/>
              </a:spcAft>
              <a:buSzPts val="3000"/>
              <a:buNone/>
              <a:defRPr>
                <a:latin typeface="Rubik"/>
                <a:ea typeface="Rubik"/>
                <a:cs typeface="Rubik"/>
                <a:sym typeface="Rubik"/>
              </a:defRPr>
            </a:lvl4pPr>
            <a:lvl5pPr lvl="4" rtl="0">
              <a:spcBef>
                <a:spcPts val="0"/>
              </a:spcBef>
              <a:spcAft>
                <a:spcPts val="0"/>
              </a:spcAft>
              <a:buSzPts val="3000"/>
              <a:buNone/>
              <a:defRPr>
                <a:latin typeface="Rubik"/>
                <a:ea typeface="Rubik"/>
                <a:cs typeface="Rubik"/>
                <a:sym typeface="Rubik"/>
              </a:defRPr>
            </a:lvl5pPr>
            <a:lvl6pPr lvl="5" rtl="0">
              <a:spcBef>
                <a:spcPts val="0"/>
              </a:spcBef>
              <a:spcAft>
                <a:spcPts val="0"/>
              </a:spcAft>
              <a:buSzPts val="3000"/>
              <a:buNone/>
              <a:defRPr>
                <a:latin typeface="Rubik"/>
                <a:ea typeface="Rubik"/>
                <a:cs typeface="Rubik"/>
                <a:sym typeface="Rubik"/>
              </a:defRPr>
            </a:lvl6pPr>
            <a:lvl7pPr lvl="6" rtl="0">
              <a:spcBef>
                <a:spcPts val="0"/>
              </a:spcBef>
              <a:spcAft>
                <a:spcPts val="0"/>
              </a:spcAft>
              <a:buSzPts val="3000"/>
              <a:buNone/>
              <a:defRPr>
                <a:latin typeface="Rubik"/>
                <a:ea typeface="Rubik"/>
                <a:cs typeface="Rubik"/>
                <a:sym typeface="Rubik"/>
              </a:defRPr>
            </a:lvl7pPr>
            <a:lvl8pPr lvl="7" rtl="0">
              <a:spcBef>
                <a:spcPts val="0"/>
              </a:spcBef>
              <a:spcAft>
                <a:spcPts val="0"/>
              </a:spcAft>
              <a:buSzPts val="3000"/>
              <a:buNone/>
              <a:defRPr>
                <a:latin typeface="Rubik"/>
                <a:ea typeface="Rubik"/>
                <a:cs typeface="Rubik"/>
                <a:sym typeface="Rubik"/>
              </a:defRPr>
            </a:lvl8pPr>
            <a:lvl9pPr lvl="8" rtl="0">
              <a:spcBef>
                <a:spcPts val="0"/>
              </a:spcBef>
              <a:spcAft>
                <a:spcPts val="0"/>
              </a:spcAft>
              <a:buSzPts val="3000"/>
              <a:buNone/>
              <a:defRPr>
                <a:latin typeface="Rubik"/>
                <a:ea typeface="Rubik"/>
                <a:cs typeface="Rubik"/>
                <a:sym typeface="Rubik"/>
              </a:defRPr>
            </a:lvl9pPr>
          </a:lstStyle>
          <a:p>
            <a:r>
              <a:rPr lang="en-US"/>
              <a:t>Click to edit Master title style</a:t>
            </a:r>
            <a:endParaRPr/>
          </a:p>
        </p:txBody>
      </p:sp>
      <p:sp>
        <p:nvSpPr>
          <p:cNvPr id="164" name="Google Shape;164;p17"/>
          <p:cNvSpPr txBox="1">
            <a:spLocks noGrp="1"/>
          </p:cNvSpPr>
          <p:nvPr>
            <p:ph type="subTitle" idx="1"/>
          </p:nvPr>
        </p:nvSpPr>
        <p:spPr>
          <a:xfrm>
            <a:off x="1173833" y="3141567"/>
            <a:ext cx="4247200" cy="1484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133">
                <a:solidFill>
                  <a:schemeClr val="hlink"/>
                </a:solidFill>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a:t>Click to edit Master subtitle style</a:t>
            </a:r>
            <a:endParaRPr/>
          </a:p>
        </p:txBody>
      </p:sp>
      <p:grpSp>
        <p:nvGrpSpPr>
          <p:cNvPr id="165" name="Google Shape;165;p17"/>
          <p:cNvGrpSpPr/>
          <p:nvPr/>
        </p:nvGrpSpPr>
        <p:grpSpPr>
          <a:xfrm>
            <a:off x="-37900" y="-37900"/>
            <a:ext cx="12245600" cy="6596400"/>
            <a:chOff x="-28425" y="-28425"/>
            <a:chExt cx="9184200" cy="4947300"/>
          </a:xfrm>
        </p:grpSpPr>
        <p:cxnSp>
          <p:nvCxnSpPr>
            <p:cNvPr id="166" name="Google Shape;166;p17"/>
            <p:cNvCxnSpPr/>
            <p:nvPr/>
          </p:nvCxnSpPr>
          <p:spPr>
            <a:xfrm>
              <a:off x="-28425" y="4914900"/>
              <a:ext cx="9184200" cy="0"/>
            </a:xfrm>
            <a:prstGeom prst="straightConnector1">
              <a:avLst/>
            </a:prstGeom>
            <a:noFill/>
            <a:ln w="9525" cap="flat" cmpd="sng">
              <a:solidFill>
                <a:schemeClr val="dk1"/>
              </a:solidFill>
              <a:prstDash val="solid"/>
              <a:round/>
              <a:headEnd type="none" w="med" len="med"/>
              <a:tailEnd type="none" w="med" len="med"/>
            </a:ln>
          </p:spPr>
        </p:cxnSp>
        <p:cxnSp>
          <p:nvCxnSpPr>
            <p:cNvPr id="167" name="Google Shape;167;p17"/>
            <p:cNvCxnSpPr/>
            <p:nvPr/>
          </p:nvCxnSpPr>
          <p:spPr>
            <a:xfrm>
              <a:off x="346775" y="-28425"/>
              <a:ext cx="0" cy="4947300"/>
            </a:xfrm>
            <a:prstGeom prst="straightConnector1">
              <a:avLst/>
            </a:prstGeom>
            <a:noFill/>
            <a:ln w="9525" cap="flat" cmpd="sng">
              <a:solidFill>
                <a:schemeClr val="dk1"/>
              </a:solidFill>
              <a:prstDash val="solid"/>
              <a:round/>
              <a:headEnd type="none" w="med" len="med"/>
              <a:tailEnd type="none" w="med" len="med"/>
            </a:ln>
          </p:spPr>
        </p:cxnSp>
      </p:grpSp>
      <p:pic>
        <p:nvPicPr>
          <p:cNvPr id="168" name="Google Shape;168;p17"/>
          <p:cNvPicPr preferRelativeResize="0"/>
          <p:nvPr/>
        </p:nvPicPr>
        <p:blipFill>
          <a:blip r:embed="rId3">
            <a:alphaModFix/>
          </a:blip>
          <a:stretch>
            <a:fillRect/>
          </a:stretch>
        </p:blipFill>
        <p:spPr>
          <a:xfrm rot="-9937725">
            <a:off x="-2264117" y="-877523"/>
            <a:ext cx="3288392" cy="2986953"/>
          </a:xfrm>
          <a:prstGeom prst="rect">
            <a:avLst/>
          </a:prstGeom>
          <a:noFill/>
          <a:ln>
            <a:noFill/>
          </a:ln>
        </p:spPr>
      </p:pic>
      <p:pic>
        <p:nvPicPr>
          <p:cNvPr id="169" name="Google Shape;169;p17"/>
          <p:cNvPicPr preferRelativeResize="0"/>
          <p:nvPr/>
        </p:nvPicPr>
        <p:blipFill>
          <a:blip r:embed="rId4">
            <a:alphaModFix/>
          </a:blip>
          <a:stretch>
            <a:fillRect/>
          </a:stretch>
        </p:blipFill>
        <p:spPr>
          <a:xfrm rot="-10129244">
            <a:off x="9930456" y="281601"/>
            <a:ext cx="1901497" cy="1269865"/>
          </a:xfrm>
          <a:prstGeom prst="rect">
            <a:avLst/>
          </a:prstGeom>
          <a:noFill/>
          <a:ln>
            <a:noFill/>
          </a:ln>
        </p:spPr>
      </p:pic>
      <p:pic>
        <p:nvPicPr>
          <p:cNvPr id="170" name="Google Shape;170;p17"/>
          <p:cNvPicPr preferRelativeResize="0"/>
          <p:nvPr/>
        </p:nvPicPr>
        <p:blipFill>
          <a:blip r:embed="rId5">
            <a:alphaModFix/>
          </a:blip>
          <a:stretch>
            <a:fillRect/>
          </a:stretch>
        </p:blipFill>
        <p:spPr>
          <a:xfrm rot="7374578">
            <a:off x="4714867" y="5955639"/>
            <a:ext cx="2740067" cy="2488896"/>
          </a:xfrm>
          <a:prstGeom prst="rect">
            <a:avLst/>
          </a:prstGeom>
          <a:noFill/>
          <a:ln>
            <a:noFill/>
          </a:ln>
        </p:spPr>
      </p:pic>
    </p:spTree>
    <p:extLst>
      <p:ext uri="{BB962C8B-B14F-4D97-AF65-F5344CB8AC3E}">
        <p14:creationId xmlns:p14="http://schemas.microsoft.com/office/powerpoint/2010/main" val="3566660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173" name="Google Shape;173;p18"/>
          <p:cNvSpPr txBox="1">
            <a:spLocks noGrp="1"/>
          </p:cNvSpPr>
          <p:nvPr>
            <p:ph type="subTitle" idx="1"/>
          </p:nvPr>
        </p:nvSpPr>
        <p:spPr>
          <a:xfrm>
            <a:off x="1771200" y="1660576"/>
            <a:ext cx="5637600" cy="69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3200">
                <a:latin typeface="IBM Plex Sans Medium"/>
                <a:ea typeface="IBM Plex Sans Medium"/>
                <a:cs typeface="IBM Plex Sans Medium"/>
                <a:sym typeface="IBM Plex Sans Medium"/>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r>
              <a:rPr lang="en-US"/>
              <a:t>Click to edit Master subtitle style</a:t>
            </a:r>
            <a:endParaRPr/>
          </a:p>
        </p:txBody>
      </p:sp>
      <p:sp>
        <p:nvSpPr>
          <p:cNvPr id="174" name="Google Shape;174;p18"/>
          <p:cNvSpPr txBox="1">
            <a:spLocks noGrp="1"/>
          </p:cNvSpPr>
          <p:nvPr>
            <p:ph type="subTitle" idx="2"/>
          </p:nvPr>
        </p:nvSpPr>
        <p:spPr>
          <a:xfrm>
            <a:off x="1771200" y="3879343"/>
            <a:ext cx="5637600" cy="69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3200">
                <a:latin typeface="IBM Plex Sans Medium"/>
                <a:ea typeface="IBM Plex Sans Medium"/>
                <a:cs typeface="IBM Plex Sans Medium"/>
                <a:sym typeface="IBM Plex Sans Medium"/>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r>
              <a:rPr lang="en-US"/>
              <a:t>Click to edit Master subtitle style</a:t>
            </a:r>
            <a:endParaRPr/>
          </a:p>
        </p:txBody>
      </p:sp>
      <p:sp>
        <p:nvSpPr>
          <p:cNvPr id="175" name="Google Shape;175;p18"/>
          <p:cNvSpPr txBox="1">
            <a:spLocks noGrp="1"/>
          </p:cNvSpPr>
          <p:nvPr>
            <p:ph type="subTitle" idx="3"/>
          </p:nvPr>
        </p:nvSpPr>
        <p:spPr>
          <a:xfrm>
            <a:off x="1771200" y="2356576"/>
            <a:ext cx="5637600" cy="15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r>
              <a:rPr lang="en-US"/>
              <a:t>Click to edit Master subtitle style</a:t>
            </a:r>
            <a:endParaRPr/>
          </a:p>
        </p:txBody>
      </p:sp>
      <p:sp>
        <p:nvSpPr>
          <p:cNvPr id="176" name="Google Shape;176;p18"/>
          <p:cNvSpPr txBox="1">
            <a:spLocks noGrp="1"/>
          </p:cNvSpPr>
          <p:nvPr>
            <p:ph type="subTitle" idx="4"/>
          </p:nvPr>
        </p:nvSpPr>
        <p:spPr>
          <a:xfrm>
            <a:off x="1771200" y="4575343"/>
            <a:ext cx="5637600" cy="15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r>
              <a:rPr lang="en-US"/>
              <a:t>Click to edit Master subtitle style</a:t>
            </a:r>
            <a:endParaRPr/>
          </a:p>
        </p:txBody>
      </p:sp>
      <p:sp>
        <p:nvSpPr>
          <p:cNvPr id="177" name="Google Shape;17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pic>
        <p:nvPicPr>
          <p:cNvPr id="178" name="Google Shape;178;p18"/>
          <p:cNvPicPr preferRelativeResize="0"/>
          <p:nvPr/>
        </p:nvPicPr>
        <p:blipFill>
          <a:blip r:embed="rId3">
            <a:alphaModFix/>
          </a:blip>
          <a:stretch>
            <a:fillRect/>
          </a:stretch>
        </p:blipFill>
        <p:spPr>
          <a:xfrm rot="1471203">
            <a:off x="10858633" y="568689"/>
            <a:ext cx="2740067" cy="2488895"/>
          </a:xfrm>
          <a:prstGeom prst="rect">
            <a:avLst/>
          </a:prstGeom>
          <a:noFill/>
          <a:ln>
            <a:noFill/>
          </a:ln>
        </p:spPr>
      </p:pic>
      <p:pic>
        <p:nvPicPr>
          <p:cNvPr id="179" name="Google Shape;179;p18"/>
          <p:cNvPicPr preferRelativeResize="0"/>
          <p:nvPr/>
        </p:nvPicPr>
        <p:blipFill>
          <a:blip r:embed="rId4">
            <a:alphaModFix/>
          </a:blip>
          <a:stretch>
            <a:fillRect/>
          </a:stretch>
        </p:blipFill>
        <p:spPr>
          <a:xfrm rot="4579498">
            <a:off x="8884470" y="5814532"/>
            <a:ext cx="1901501" cy="1269867"/>
          </a:xfrm>
          <a:prstGeom prst="rect">
            <a:avLst/>
          </a:prstGeom>
          <a:noFill/>
          <a:ln>
            <a:noFill/>
          </a:ln>
        </p:spPr>
      </p:pic>
      <p:grpSp>
        <p:nvGrpSpPr>
          <p:cNvPr id="180" name="Google Shape;180;p18"/>
          <p:cNvGrpSpPr/>
          <p:nvPr/>
        </p:nvGrpSpPr>
        <p:grpSpPr>
          <a:xfrm>
            <a:off x="462367" y="-37900"/>
            <a:ext cx="11735461" cy="6894000"/>
            <a:chOff x="346775" y="-28425"/>
            <a:chExt cx="8801596" cy="5170500"/>
          </a:xfrm>
        </p:grpSpPr>
        <p:cxnSp>
          <p:nvCxnSpPr>
            <p:cNvPr id="181" name="Google Shape;181;p18"/>
            <p:cNvCxnSpPr/>
            <p:nvPr/>
          </p:nvCxnSpPr>
          <p:spPr>
            <a:xfrm>
              <a:off x="347871" y="4914900"/>
              <a:ext cx="8800500" cy="0"/>
            </a:xfrm>
            <a:prstGeom prst="straightConnector1">
              <a:avLst/>
            </a:prstGeom>
            <a:noFill/>
            <a:ln w="9525" cap="flat" cmpd="sng">
              <a:solidFill>
                <a:schemeClr val="dk1"/>
              </a:solidFill>
              <a:prstDash val="solid"/>
              <a:round/>
              <a:headEnd type="none" w="med" len="med"/>
              <a:tailEnd type="none" w="med" len="med"/>
            </a:ln>
          </p:spPr>
        </p:cxnSp>
        <p:cxnSp>
          <p:nvCxnSpPr>
            <p:cNvPr id="182" name="Google Shape;182;p18"/>
            <p:cNvCxnSpPr/>
            <p:nvPr/>
          </p:nvCxnSpPr>
          <p:spPr>
            <a:xfrm>
              <a:off x="346775" y="-28425"/>
              <a:ext cx="0" cy="51705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3722996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3"/>
        <p:cNvGrpSpPr/>
        <p:nvPr/>
      </p:nvGrpSpPr>
      <p:grpSpPr>
        <a:xfrm>
          <a:off x="0" y="0"/>
          <a:ext cx="0" cy="0"/>
          <a:chOff x="0" y="0"/>
          <a:chExt cx="0" cy="0"/>
        </a:xfrm>
      </p:grpSpPr>
      <p:pic>
        <p:nvPicPr>
          <p:cNvPr id="184" name="Google Shape;184;p19"/>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185" name="Google Shape;185;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86" name="Google Shape;186;p19"/>
          <p:cNvSpPr txBox="1">
            <a:spLocks noGrp="1"/>
          </p:cNvSpPr>
          <p:nvPr>
            <p:ph type="subTitle" idx="1"/>
          </p:nvPr>
        </p:nvSpPr>
        <p:spPr>
          <a:xfrm>
            <a:off x="953467" y="2942000"/>
            <a:ext cx="2852800" cy="6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187" name="Google Shape;187;p19"/>
          <p:cNvSpPr txBox="1">
            <a:spLocks noGrp="1"/>
          </p:cNvSpPr>
          <p:nvPr>
            <p:ph type="subTitle" idx="2"/>
          </p:nvPr>
        </p:nvSpPr>
        <p:spPr>
          <a:xfrm>
            <a:off x="953467" y="3526800"/>
            <a:ext cx="2852800" cy="11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8" name="Google Shape;188;p19"/>
          <p:cNvSpPr txBox="1">
            <a:spLocks noGrp="1"/>
          </p:cNvSpPr>
          <p:nvPr>
            <p:ph type="subTitle" idx="3"/>
          </p:nvPr>
        </p:nvSpPr>
        <p:spPr>
          <a:xfrm>
            <a:off x="4669600" y="3526800"/>
            <a:ext cx="2852800" cy="11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89" name="Google Shape;189;p19"/>
          <p:cNvSpPr txBox="1">
            <a:spLocks noGrp="1"/>
          </p:cNvSpPr>
          <p:nvPr>
            <p:ph type="subTitle" idx="4"/>
          </p:nvPr>
        </p:nvSpPr>
        <p:spPr>
          <a:xfrm>
            <a:off x="8295200" y="3526800"/>
            <a:ext cx="2852800" cy="11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190" name="Google Shape;190;p19"/>
          <p:cNvSpPr txBox="1">
            <a:spLocks noGrp="1"/>
          </p:cNvSpPr>
          <p:nvPr>
            <p:ph type="subTitle" idx="5"/>
          </p:nvPr>
        </p:nvSpPr>
        <p:spPr>
          <a:xfrm>
            <a:off x="4669600" y="2942000"/>
            <a:ext cx="2852800" cy="6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191" name="Google Shape;191;p19"/>
          <p:cNvSpPr txBox="1">
            <a:spLocks noGrp="1"/>
          </p:cNvSpPr>
          <p:nvPr>
            <p:ph type="subTitle" idx="6"/>
          </p:nvPr>
        </p:nvSpPr>
        <p:spPr>
          <a:xfrm>
            <a:off x="8295200" y="2942000"/>
            <a:ext cx="2852800" cy="65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pic>
        <p:nvPicPr>
          <p:cNvPr id="192" name="Google Shape;192;p19"/>
          <p:cNvPicPr preferRelativeResize="0"/>
          <p:nvPr/>
        </p:nvPicPr>
        <p:blipFill>
          <a:blip r:embed="rId3">
            <a:alphaModFix/>
          </a:blip>
          <a:stretch>
            <a:fillRect/>
          </a:stretch>
        </p:blipFill>
        <p:spPr>
          <a:xfrm rot="-7279297">
            <a:off x="-1924967" y="171105"/>
            <a:ext cx="2740067" cy="2488896"/>
          </a:xfrm>
          <a:prstGeom prst="rect">
            <a:avLst/>
          </a:prstGeom>
          <a:noFill/>
          <a:ln>
            <a:noFill/>
          </a:ln>
        </p:spPr>
      </p:pic>
      <p:grpSp>
        <p:nvGrpSpPr>
          <p:cNvPr id="193" name="Google Shape;193;p19"/>
          <p:cNvGrpSpPr/>
          <p:nvPr/>
        </p:nvGrpSpPr>
        <p:grpSpPr>
          <a:xfrm>
            <a:off x="-28392" y="7"/>
            <a:ext cx="11767200" cy="6876800"/>
            <a:chOff x="-21294" y="5"/>
            <a:chExt cx="8825400" cy="5157600"/>
          </a:xfrm>
        </p:grpSpPr>
        <p:cxnSp>
          <p:nvCxnSpPr>
            <p:cNvPr id="194" name="Google Shape;194;p19"/>
            <p:cNvCxnSpPr/>
            <p:nvPr/>
          </p:nvCxnSpPr>
          <p:spPr>
            <a:xfrm>
              <a:off x="-21294" y="4914900"/>
              <a:ext cx="8825400" cy="0"/>
            </a:xfrm>
            <a:prstGeom prst="straightConnector1">
              <a:avLst/>
            </a:prstGeom>
            <a:noFill/>
            <a:ln w="9525" cap="flat" cmpd="sng">
              <a:solidFill>
                <a:schemeClr val="dk1"/>
              </a:solidFill>
              <a:prstDash val="solid"/>
              <a:round/>
              <a:headEnd type="none" w="med" len="med"/>
              <a:tailEnd type="none" w="med" len="med"/>
            </a:ln>
          </p:spPr>
        </p:cxnSp>
        <p:cxnSp>
          <p:nvCxnSpPr>
            <p:cNvPr id="195" name="Google Shape;195;p19"/>
            <p:cNvCxnSpPr/>
            <p:nvPr/>
          </p:nvCxnSpPr>
          <p:spPr>
            <a:xfrm>
              <a:off x="8801105" y="5"/>
              <a:ext cx="0" cy="5157600"/>
            </a:xfrm>
            <a:prstGeom prst="straightConnector1">
              <a:avLst/>
            </a:prstGeom>
            <a:noFill/>
            <a:ln w="9525" cap="flat" cmpd="sng">
              <a:solidFill>
                <a:schemeClr val="dk1"/>
              </a:solidFill>
              <a:prstDash val="solid"/>
              <a:round/>
              <a:headEnd type="none" w="med" len="med"/>
              <a:tailEnd type="none" w="med" len="med"/>
            </a:ln>
          </p:spPr>
        </p:cxnSp>
      </p:grpSp>
      <p:pic>
        <p:nvPicPr>
          <p:cNvPr id="196" name="Google Shape;196;p19"/>
          <p:cNvPicPr preferRelativeResize="0"/>
          <p:nvPr/>
        </p:nvPicPr>
        <p:blipFill>
          <a:blip r:embed="rId4">
            <a:alphaModFix/>
          </a:blip>
          <a:stretch>
            <a:fillRect/>
          </a:stretch>
        </p:blipFill>
        <p:spPr>
          <a:xfrm rot="7830454">
            <a:off x="7541803" y="5864300"/>
            <a:ext cx="1901499" cy="1269867"/>
          </a:xfrm>
          <a:prstGeom prst="rect">
            <a:avLst/>
          </a:prstGeom>
          <a:noFill/>
          <a:ln>
            <a:noFill/>
          </a:ln>
        </p:spPr>
      </p:pic>
    </p:spTree>
    <p:extLst>
      <p:ext uri="{BB962C8B-B14F-4D97-AF65-F5344CB8AC3E}">
        <p14:creationId xmlns:p14="http://schemas.microsoft.com/office/powerpoint/2010/main" val="1924936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7"/>
        <p:cNvGrpSpPr/>
        <p:nvPr/>
      </p:nvGrpSpPr>
      <p:grpSpPr>
        <a:xfrm>
          <a:off x="0" y="0"/>
          <a:ext cx="0" cy="0"/>
          <a:chOff x="0" y="0"/>
          <a:chExt cx="0" cy="0"/>
        </a:xfrm>
      </p:grpSpPr>
      <p:pic>
        <p:nvPicPr>
          <p:cNvPr id="198" name="Google Shape;198;p20"/>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199" name="Google Shape;199;p20"/>
          <p:cNvSpPr txBox="1">
            <a:spLocks noGrp="1"/>
          </p:cNvSpPr>
          <p:nvPr>
            <p:ph type="subTitle" idx="1"/>
          </p:nvPr>
        </p:nvSpPr>
        <p:spPr>
          <a:xfrm>
            <a:off x="3557600" y="1630535"/>
            <a:ext cx="50768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en-US"/>
              <a:t>Click to edit Master subtitle style</a:t>
            </a:r>
            <a:endParaRPr/>
          </a:p>
        </p:txBody>
      </p:sp>
      <p:sp>
        <p:nvSpPr>
          <p:cNvPr id="200" name="Google Shape;200;p20"/>
          <p:cNvSpPr txBox="1">
            <a:spLocks noGrp="1"/>
          </p:cNvSpPr>
          <p:nvPr>
            <p:ph type="subTitle" idx="2"/>
          </p:nvPr>
        </p:nvSpPr>
        <p:spPr>
          <a:xfrm>
            <a:off x="3557600" y="1044133"/>
            <a:ext cx="50768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2933">
                <a:latin typeface="IBM Plex Sans Medium"/>
                <a:ea typeface="IBM Plex Sans Medium"/>
                <a:cs typeface="IBM Plex Sans Medium"/>
                <a:sym typeface="IBM Plex Sans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sp>
        <p:nvSpPr>
          <p:cNvPr id="201" name="Google Shape;201;p20"/>
          <p:cNvSpPr txBox="1">
            <a:spLocks noGrp="1"/>
          </p:cNvSpPr>
          <p:nvPr>
            <p:ph type="subTitle" idx="3"/>
          </p:nvPr>
        </p:nvSpPr>
        <p:spPr>
          <a:xfrm>
            <a:off x="3557600" y="3330001"/>
            <a:ext cx="50768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en-US"/>
              <a:t>Click to edit Master subtitle style</a:t>
            </a:r>
            <a:endParaRPr/>
          </a:p>
        </p:txBody>
      </p:sp>
      <p:sp>
        <p:nvSpPr>
          <p:cNvPr id="202" name="Google Shape;202;p20"/>
          <p:cNvSpPr txBox="1">
            <a:spLocks noGrp="1"/>
          </p:cNvSpPr>
          <p:nvPr>
            <p:ph type="subTitle" idx="4"/>
          </p:nvPr>
        </p:nvSpPr>
        <p:spPr>
          <a:xfrm>
            <a:off x="3557600" y="2743599"/>
            <a:ext cx="50768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2933">
                <a:latin typeface="IBM Plex Sans Medium"/>
                <a:ea typeface="IBM Plex Sans Medium"/>
                <a:cs typeface="IBM Plex Sans Medium"/>
                <a:sym typeface="IBM Plex Sans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sp>
        <p:nvSpPr>
          <p:cNvPr id="203" name="Google Shape;203;p20"/>
          <p:cNvSpPr txBox="1">
            <a:spLocks noGrp="1"/>
          </p:cNvSpPr>
          <p:nvPr>
            <p:ph type="subTitle" idx="5"/>
          </p:nvPr>
        </p:nvSpPr>
        <p:spPr>
          <a:xfrm>
            <a:off x="3557600" y="5029467"/>
            <a:ext cx="50768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r>
              <a:rPr lang="en-US"/>
              <a:t>Click to edit Master subtitle style</a:t>
            </a:r>
            <a:endParaRPr/>
          </a:p>
        </p:txBody>
      </p:sp>
      <p:sp>
        <p:nvSpPr>
          <p:cNvPr id="204" name="Google Shape;204;p20"/>
          <p:cNvSpPr txBox="1">
            <a:spLocks noGrp="1"/>
          </p:cNvSpPr>
          <p:nvPr>
            <p:ph type="subTitle" idx="6"/>
          </p:nvPr>
        </p:nvSpPr>
        <p:spPr>
          <a:xfrm>
            <a:off x="3557600" y="4443065"/>
            <a:ext cx="50768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2933">
                <a:latin typeface="IBM Plex Sans Medium"/>
                <a:ea typeface="IBM Plex Sans Medium"/>
                <a:cs typeface="IBM Plex Sans Medium"/>
                <a:sym typeface="IBM Plex Sans Medium"/>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grpSp>
        <p:nvGrpSpPr>
          <p:cNvPr id="205" name="Google Shape;205;p20"/>
          <p:cNvGrpSpPr/>
          <p:nvPr/>
        </p:nvGrpSpPr>
        <p:grpSpPr>
          <a:xfrm>
            <a:off x="462367" y="-37900"/>
            <a:ext cx="11749500" cy="6894000"/>
            <a:chOff x="346775" y="-28425"/>
            <a:chExt cx="8812125" cy="5170500"/>
          </a:xfrm>
        </p:grpSpPr>
        <p:cxnSp>
          <p:nvCxnSpPr>
            <p:cNvPr id="206" name="Google Shape;206;p20"/>
            <p:cNvCxnSpPr/>
            <p:nvPr/>
          </p:nvCxnSpPr>
          <p:spPr>
            <a:xfrm>
              <a:off x="357200" y="228600"/>
              <a:ext cx="8801700" cy="0"/>
            </a:xfrm>
            <a:prstGeom prst="straightConnector1">
              <a:avLst/>
            </a:prstGeom>
            <a:noFill/>
            <a:ln w="9525" cap="flat" cmpd="sng">
              <a:solidFill>
                <a:schemeClr val="dk1"/>
              </a:solidFill>
              <a:prstDash val="solid"/>
              <a:round/>
              <a:headEnd type="none" w="med" len="med"/>
              <a:tailEnd type="none" w="med" len="med"/>
            </a:ln>
          </p:spPr>
        </p:cxnSp>
        <p:cxnSp>
          <p:nvCxnSpPr>
            <p:cNvPr id="207" name="Google Shape;207;p20"/>
            <p:cNvCxnSpPr/>
            <p:nvPr/>
          </p:nvCxnSpPr>
          <p:spPr>
            <a:xfrm>
              <a:off x="346775" y="-28425"/>
              <a:ext cx="0" cy="5170500"/>
            </a:xfrm>
            <a:prstGeom prst="straightConnector1">
              <a:avLst/>
            </a:prstGeom>
            <a:noFill/>
            <a:ln w="9525" cap="flat" cmpd="sng">
              <a:solidFill>
                <a:schemeClr val="dk1"/>
              </a:solidFill>
              <a:prstDash val="solid"/>
              <a:round/>
              <a:headEnd type="none" w="med" len="med"/>
              <a:tailEnd type="none" w="med" len="med"/>
            </a:ln>
          </p:spPr>
        </p:cxnSp>
        <p:cxnSp>
          <p:nvCxnSpPr>
            <p:cNvPr id="208" name="Google Shape;208;p20"/>
            <p:cNvCxnSpPr/>
            <p:nvPr/>
          </p:nvCxnSpPr>
          <p:spPr>
            <a:xfrm>
              <a:off x="8805554" y="230653"/>
              <a:ext cx="0" cy="4908900"/>
            </a:xfrm>
            <a:prstGeom prst="straightConnector1">
              <a:avLst/>
            </a:prstGeom>
            <a:noFill/>
            <a:ln w="9525" cap="flat" cmpd="sng">
              <a:solidFill>
                <a:schemeClr val="dk1"/>
              </a:solidFill>
              <a:prstDash val="solid"/>
              <a:round/>
              <a:headEnd type="none" w="med" len="med"/>
              <a:tailEnd type="none" w="med" len="med"/>
            </a:ln>
          </p:spPr>
        </p:cxnSp>
      </p:grpSp>
      <p:pic>
        <p:nvPicPr>
          <p:cNvPr id="209" name="Google Shape;209;p20"/>
          <p:cNvPicPr preferRelativeResize="0"/>
          <p:nvPr/>
        </p:nvPicPr>
        <p:blipFill>
          <a:blip r:embed="rId3">
            <a:alphaModFix/>
          </a:blip>
          <a:stretch>
            <a:fillRect/>
          </a:stretch>
        </p:blipFill>
        <p:spPr>
          <a:xfrm rot="5899474">
            <a:off x="10505832" y="912190"/>
            <a:ext cx="2740067" cy="2488895"/>
          </a:xfrm>
          <a:prstGeom prst="rect">
            <a:avLst/>
          </a:prstGeom>
          <a:noFill/>
          <a:ln>
            <a:noFill/>
          </a:ln>
        </p:spPr>
      </p:pic>
      <p:pic>
        <p:nvPicPr>
          <p:cNvPr id="210" name="Google Shape;210;p20"/>
          <p:cNvPicPr preferRelativeResize="0"/>
          <p:nvPr/>
        </p:nvPicPr>
        <p:blipFill>
          <a:blip r:embed="rId4">
            <a:alphaModFix/>
          </a:blip>
          <a:stretch>
            <a:fillRect/>
          </a:stretch>
        </p:blipFill>
        <p:spPr>
          <a:xfrm rot="2355951">
            <a:off x="-340664" y="4577999"/>
            <a:ext cx="1901503" cy="1269867"/>
          </a:xfrm>
          <a:prstGeom prst="rect">
            <a:avLst/>
          </a:prstGeom>
          <a:noFill/>
          <a:ln>
            <a:noFill/>
          </a:ln>
        </p:spPr>
      </p:pic>
    </p:spTree>
    <p:extLst>
      <p:ext uri="{BB962C8B-B14F-4D97-AF65-F5344CB8AC3E}">
        <p14:creationId xmlns:p14="http://schemas.microsoft.com/office/powerpoint/2010/main" val="1061547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1"/>
        <p:cNvGrpSpPr/>
        <p:nvPr/>
      </p:nvGrpSpPr>
      <p:grpSpPr>
        <a:xfrm>
          <a:off x="0" y="0"/>
          <a:ext cx="0" cy="0"/>
          <a:chOff x="0" y="0"/>
          <a:chExt cx="0" cy="0"/>
        </a:xfrm>
      </p:grpSpPr>
      <p:pic>
        <p:nvPicPr>
          <p:cNvPr id="212" name="Google Shape;212;p21"/>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213" name="Google Shape;213;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14" name="Google Shape;214;p21"/>
          <p:cNvSpPr txBox="1">
            <a:spLocks noGrp="1"/>
          </p:cNvSpPr>
          <p:nvPr>
            <p:ph type="subTitle" idx="1"/>
          </p:nvPr>
        </p:nvSpPr>
        <p:spPr>
          <a:xfrm>
            <a:off x="2553580" y="2065400"/>
            <a:ext cx="3280800" cy="70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15" name="Google Shape;215;p21"/>
          <p:cNvSpPr txBox="1">
            <a:spLocks noGrp="1"/>
          </p:cNvSpPr>
          <p:nvPr>
            <p:ph type="subTitle" idx="2"/>
          </p:nvPr>
        </p:nvSpPr>
        <p:spPr>
          <a:xfrm>
            <a:off x="2553665" y="2637600"/>
            <a:ext cx="3280800" cy="95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16" name="Google Shape;216;p21"/>
          <p:cNvSpPr txBox="1">
            <a:spLocks noGrp="1"/>
          </p:cNvSpPr>
          <p:nvPr>
            <p:ph type="subTitle" idx="3"/>
          </p:nvPr>
        </p:nvSpPr>
        <p:spPr>
          <a:xfrm>
            <a:off x="7230037" y="2637600"/>
            <a:ext cx="3280800" cy="95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17" name="Google Shape;217;p21"/>
          <p:cNvSpPr txBox="1">
            <a:spLocks noGrp="1"/>
          </p:cNvSpPr>
          <p:nvPr>
            <p:ph type="subTitle" idx="4"/>
          </p:nvPr>
        </p:nvSpPr>
        <p:spPr>
          <a:xfrm>
            <a:off x="2553665" y="4776167"/>
            <a:ext cx="3280800" cy="95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18" name="Google Shape;218;p21"/>
          <p:cNvSpPr txBox="1">
            <a:spLocks noGrp="1"/>
          </p:cNvSpPr>
          <p:nvPr>
            <p:ph type="subTitle" idx="5"/>
          </p:nvPr>
        </p:nvSpPr>
        <p:spPr>
          <a:xfrm>
            <a:off x="7230037" y="4776167"/>
            <a:ext cx="3280800" cy="951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19" name="Google Shape;219;p21"/>
          <p:cNvSpPr txBox="1">
            <a:spLocks noGrp="1"/>
          </p:cNvSpPr>
          <p:nvPr>
            <p:ph type="subTitle" idx="6"/>
          </p:nvPr>
        </p:nvSpPr>
        <p:spPr>
          <a:xfrm>
            <a:off x="2553665" y="4203967"/>
            <a:ext cx="3280800" cy="70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20" name="Google Shape;220;p21"/>
          <p:cNvSpPr txBox="1">
            <a:spLocks noGrp="1"/>
          </p:cNvSpPr>
          <p:nvPr>
            <p:ph type="subTitle" idx="7"/>
          </p:nvPr>
        </p:nvSpPr>
        <p:spPr>
          <a:xfrm>
            <a:off x="7230035" y="2065400"/>
            <a:ext cx="3280800" cy="70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21" name="Google Shape;221;p21"/>
          <p:cNvSpPr txBox="1">
            <a:spLocks noGrp="1"/>
          </p:cNvSpPr>
          <p:nvPr>
            <p:ph type="subTitle" idx="8"/>
          </p:nvPr>
        </p:nvSpPr>
        <p:spPr>
          <a:xfrm>
            <a:off x="7230035" y="4203967"/>
            <a:ext cx="3280800" cy="701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pic>
        <p:nvPicPr>
          <p:cNvPr id="222" name="Google Shape;222;p21"/>
          <p:cNvPicPr preferRelativeResize="0"/>
          <p:nvPr/>
        </p:nvPicPr>
        <p:blipFill>
          <a:blip r:embed="rId3">
            <a:alphaModFix/>
          </a:blip>
          <a:stretch>
            <a:fillRect/>
          </a:stretch>
        </p:blipFill>
        <p:spPr>
          <a:xfrm rot="-6487376">
            <a:off x="11159067" y="2032922"/>
            <a:ext cx="2740067" cy="2488895"/>
          </a:xfrm>
          <a:prstGeom prst="rect">
            <a:avLst/>
          </a:prstGeom>
          <a:noFill/>
          <a:ln>
            <a:noFill/>
          </a:ln>
        </p:spPr>
      </p:pic>
      <p:grpSp>
        <p:nvGrpSpPr>
          <p:cNvPr id="223" name="Google Shape;223;p21"/>
          <p:cNvGrpSpPr/>
          <p:nvPr/>
        </p:nvGrpSpPr>
        <p:grpSpPr>
          <a:xfrm>
            <a:off x="0" y="7584"/>
            <a:ext cx="12207600" cy="6545617"/>
            <a:chOff x="0" y="5687"/>
            <a:chExt cx="9155700" cy="4909213"/>
          </a:xfrm>
        </p:grpSpPr>
        <p:cxnSp>
          <p:nvCxnSpPr>
            <p:cNvPr id="224" name="Google Shape;224;p21"/>
            <p:cNvCxnSpPr/>
            <p:nvPr/>
          </p:nvCxnSpPr>
          <p:spPr>
            <a:xfrm>
              <a:off x="0" y="4914900"/>
              <a:ext cx="91557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21"/>
            <p:cNvCxnSpPr/>
            <p:nvPr/>
          </p:nvCxnSpPr>
          <p:spPr>
            <a:xfrm>
              <a:off x="346780" y="5687"/>
              <a:ext cx="0" cy="4904700"/>
            </a:xfrm>
            <a:prstGeom prst="straightConnector1">
              <a:avLst/>
            </a:prstGeom>
            <a:noFill/>
            <a:ln w="9525" cap="flat" cmpd="sng">
              <a:solidFill>
                <a:schemeClr val="dk1"/>
              </a:solidFill>
              <a:prstDash val="solid"/>
              <a:round/>
              <a:headEnd type="none" w="med" len="med"/>
              <a:tailEnd type="none" w="med" len="med"/>
            </a:ln>
          </p:spPr>
        </p:cxnSp>
      </p:grpSp>
      <p:pic>
        <p:nvPicPr>
          <p:cNvPr id="226" name="Google Shape;226;p21"/>
          <p:cNvPicPr preferRelativeResize="0"/>
          <p:nvPr/>
        </p:nvPicPr>
        <p:blipFill>
          <a:blip r:embed="rId4">
            <a:alphaModFix/>
          </a:blip>
          <a:stretch>
            <a:fillRect/>
          </a:stretch>
        </p:blipFill>
        <p:spPr>
          <a:xfrm rot="3577835">
            <a:off x="-2302819" y="-320741"/>
            <a:ext cx="3288392" cy="2986953"/>
          </a:xfrm>
          <a:prstGeom prst="rect">
            <a:avLst/>
          </a:prstGeom>
          <a:noFill/>
          <a:ln>
            <a:noFill/>
          </a:ln>
        </p:spPr>
      </p:pic>
    </p:spTree>
    <p:extLst>
      <p:ext uri="{BB962C8B-B14F-4D97-AF65-F5344CB8AC3E}">
        <p14:creationId xmlns:p14="http://schemas.microsoft.com/office/powerpoint/2010/main" val="6823275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27"/>
        <p:cNvGrpSpPr/>
        <p:nvPr/>
      </p:nvGrpSpPr>
      <p:grpSpPr>
        <a:xfrm>
          <a:off x="0" y="0"/>
          <a:ext cx="0" cy="0"/>
          <a:chOff x="0" y="0"/>
          <a:chExt cx="0" cy="0"/>
        </a:xfrm>
      </p:grpSpPr>
      <p:pic>
        <p:nvPicPr>
          <p:cNvPr id="228" name="Google Shape;228;p22"/>
          <p:cNvPicPr preferRelativeResize="0"/>
          <p:nvPr/>
        </p:nvPicPr>
        <p:blipFill>
          <a:blip r:embed="rId2">
            <a:alphaModFix amt="80000"/>
          </a:blip>
          <a:stretch>
            <a:fillRect/>
          </a:stretch>
        </p:blipFill>
        <p:spPr>
          <a:xfrm>
            <a:off x="1" y="1"/>
            <a:ext cx="12192004" cy="6858001"/>
          </a:xfrm>
          <a:prstGeom prst="rect">
            <a:avLst/>
          </a:prstGeom>
          <a:noFill/>
          <a:ln>
            <a:noFill/>
          </a:ln>
        </p:spPr>
      </p:pic>
      <p:grpSp>
        <p:nvGrpSpPr>
          <p:cNvPr id="229" name="Google Shape;229;p22"/>
          <p:cNvGrpSpPr/>
          <p:nvPr/>
        </p:nvGrpSpPr>
        <p:grpSpPr>
          <a:xfrm>
            <a:off x="0" y="7"/>
            <a:ext cx="11753200" cy="6876800"/>
            <a:chOff x="0" y="5"/>
            <a:chExt cx="8814900" cy="5157600"/>
          </a:xfrm>
        </p:grpSpPr>
        <p:cxnSp>
          <p:nvCxnSpPr>
            <p:cNvPr id="230" name="Google Shape;230;p22"/>
            <p:cNvCxnSpPr/>
            <p:nvPr/>
          </p:nvCxnSpPr>
          <p:spPr>
            <a:xfrm>
              <a:off x="8801105" y="5"/>
              <a:ext cx="0" cy="5157600"/>
            </a:xfrm>
            <a:prstGeom prst="straightConnector1">
              <a:avLst/>
            </a:prstGeom>
            <a:noFill/>
            <a:ln w="9525" cap="flat" cmpd="sng">
              <a:solidFill>
                <a:schemeClr val="dk1"/>
              </a:solidFill>
              <a:prstDash val="solid"/>
              <a:round/>
              <a:headEnd type="none" w="med" len="med"/>
              <a:tailEnd type="none" w="med" len="med"/>
            </a:ln>
          </p:spPr>
        </p:cxnSp>
        <p:cxnSp>
          <p:nvCxnSpPr>
            <p:cNvPr id="231" name="Google Shape;231;p22"/>
            <p:cNvCxnSpPr/>
            <p:nvPr/>
          </p:nvCxnSpPr>
          <p:spPr>
            <a:xfrm>
              <a:off x="0" y="4914900"/>
              <a:ext cx="8814900" cy="0"/>
            </a:xfrm>
            <a:prstGeom prst="straightConnector1">
              <a:avLst/>
            </a:prstGeom>
            <a:noFill/>
            <a:ln w="9525" cap="flat" cmpd="sng">
              <a:solidFill>
                <a:schemeClr val="dk1"/>
              </a:solidFill>
              <a:prstDash val="solid"/>
              <a:round/>
              <a:headEnd type="none" w="med" len="med"/>
              <a:tailEnd type="none" w="med" len="med"/>
            </a:ln>
          </p:spPr>
        </p:cxnSp>
      </p:grpSp>
      <p:pic>
        <p:nvPicPr>
          <p:cNvPr id="232" name="Google Shape;232;p22"/>
          <p:cNvPicPr preferRelativeResize="0"/>
          <p:nvPr/>
        </p:nvPicPr>
        <p:blipFill>
          <a:blip r:embed="rId3">
            <a:alphaModFix/>
          </a:blip>
          <a:stretch>
            <a:fillRect/>
          </a:stretch>
        </p:blipFill>
        <p:spPr>
          <a:xfrm rot="5637933">
            <a:off x="10676048" y="1192126"/>
            <a:ext cx="3288392" cy="2986953"/>
          </a:xfrm>
          <a:prstGeom prst="rect">
            <a:avLst/>
          </a:prstGeom>
          <a:noFill/>
          <a:ln>
            <a:noFill/>
          </a:ln>
        </p:spPr>
      </p:pic>
      <p:pic>
        <p:nvPicPr>
          <p:cNvPr id="233" name="Google Shape;233;p22"/>
          <p:cNvPicPr preferRelativeResize="0"/>
          <p:nvPr/>
        </p:nvPicPr>
        <p:blipFill>
          <a:blip r:embed="rId4">
            <a:alphaModFix/>
          </a:blip>
          <a:stretch>
            <a:fillRect/>
          </a:stretch>
        </p:blipFill>
        <p:spPr>
          <a:xfrm rot="-1753836">
            <a:off x="9184738" y="5994717"/>
            <a:ext cx="1901497" cy="1269865"/>
          </a:xfrm>
          <a:prstGeom prst="rect">
            <a:avLst/>
          </a:prstGeom>
          <a:noFill/>
          <a:ln>
            <a:noFill/>
          </a:ln>
        </p:spPr>
      </p:pic>
      <p:sp>
        <p:nvSpPr>
          <p:cNvPr id="234" name="Google Shape;234;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35" name="Google Shape;235;p22"/>
          <p:cNvSpPr txBox="1">
            <a:spLocks noGrp="1"/>
          </p:cNvSpPr>
          <p:nvPr>
            <p:ph type="subTitle" idx="1"/>
          </p:nvPr>
        </p:nvSpPr>
        <p:spPr>
          <a:xfrm>
            <a:off x="2702755" y="1963800"/>
            <a:ext cx="32808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36" name="Google Shape;236;p22"/>
          <p:cNvSpPr txBox="1">
            <a:spLocks noGrp="1"/>
          </p:cNvSpPr>
          <p:nvPr>
            <p:ph type="subTitle" idx="2"/>
          </p:nvPr>
        </p:nvSpPr>
        <p:spPr>
          <a:xfrm>
            <a:off x="2702841" y="2536000"/>
            <a:ext cx="3280800" cy="951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37" name="Google Shape;237;p22"/>
          <p:cNvSpPr txBox="1">
            <a:spLocks noGrp="1"/>
          </p:cNvSpPr>
          <p:nvPr>
            <p:ph type="subTitle" idx="3"/>
          </p:nvPr>
        </p:nvSpPr>
        <p:spPr>
          <a:xfrm>
            <a:off x="6208445" y="2536000"/>
            <a:ext cx="3280800" cy="951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38" name="Google Shape;238;p22"/>
          <p:cNvSpPr txBox="1">
            <a:spLocks noGrp="1"/>
          </p:cNvSpPr>
          <p:nvPr>
            <p:ph type="subTitle" idx="4"/>
          </p:nvPr>
        </p:nvSpPr>
        <p:spPr>
          <a:xfrm>
            <a:off x="950032" y="4674567"/>
            <a:ext cx="3280800" cy="951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39" name="Google Shape;239;p22"/>
          <p:cNvSpPr txBox="1">
            <a:spLocks noGrp="1"/>
          </p:cNvSpPr>
          <p:nvPr>
            <p:ph type="subTitle" idx="5"/>
          </p:nvPr>
        </p:nvSpPr>
        <p:spPr>
          <a:xfrm>
            <a:off x="4455601" y="4674567"/>
            <a:ext cx="3280800" cy="951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40" name="Google Shape;240;p22"/>
          <p:cNvSpPr txBox="1">
            <a:spLocks noGrp="1"/>
          </p:cNvSpPr>
          <p:nvPr>
            <p:ph type="subTitle" idx="6"/>
          </p:nvPr>
        </p:nvSpPr>
        <p:spPr>
          <a:xfrm>
            <a:off x="950032" y="4102367"/>
            <a:ext cx="32808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41" name="Google Shape;241;p22"/>
          <p:cNvSpPr txBox="1">
            <a:spLocks noGrp="1"/>
          </p:cNvSpPr>
          <p:nvPr>
            <p:ph type="subTitle" idx="7"/>
          </p:nvPr>
        </p:nvSpPr>
        <p:spPr>
          <a:xfrm>
            <a:off x="6208443" y="1963800"/>
            <a:ext cx="32808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42" name="Google Shape;242;p22"/>
          <p:cNvSpPr txBox="1">
            <a:spLocks noGrp="1"/>
          </p:cNvSpPr>
          <p:nvPr>
            <p:ph type="subTitle" idx="8"/>
          </p:nvPr>
        </p:nvSpPr>
        <p:spPr>
          <a:xfrm>
            <a:off x="4455599" y="4102367"/>
            <a:ext cx="32808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43" name="Google Shape;243;p22"/>
          <p:cNvSpPr txBox="1">
            <a:spLocks noGrp="1"/>
          </p:cNvSpPr>
          <p:nvPr>
            <p:ph type="subTitle" idx="9"/>
          </p:nvPr>
        </p:nvSpPr>
        <p:spPr>
          <a:xfrm>
            <a:off x="7961171" y="4674567"/>
            <a:ext cx="3280800" cy="951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44" name="Google Shape;244;p22"/>
          <p:cNvSpPr txBox="1">
            <a:spLocks noGrp="1"/>
          </p:cNvSpPr>
          <p:nvPr>
            <p:ph type="subTitle" idx="13"/>
          </p:nvPr>
        </p:nvSpPr>
        <p:spPr>
          <a:xfrm>
            <a:off x="7961168" y="4102367"/>
            <a:ext cx="3280800" cy="70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pic>
        <p:nvPicPr>
          <p:cNvPr id="245" name="Google Shape;245;p22"/>
          <p:cNvPicPr preferRelativeResize="0"/>
          <p:nvPr/>
        </p:nvPicPr>
        <p:blipFill>
          <a:blip r:embed="rId5">
            <a:alphaModFix/>
          </a:blip>
          <a:stretch>
            <a:fillRect/>
          </a:stretch>
        </p:blipFill>
        <p:spPr>
          <a:xfrm rot="-6487376">
            <a:off x="-2018900" y="352589"/>
            <a:ext cx="2740067" cy="2488895"/>
          </a:xfrm>
          <a:prstGeom prst="rect">
            <a:avLst/>
          </a:prstGeom>
          <a:noFill/>
          <a:ln>
            <a:noFill/>
          </a:ln>
        </p:spPr>
      </p:pic>
    </p:spTree>
    <p:extLst>
      <p:ext uri="{BB962C8B-B14F-4D97-AF65-F5344CB8AC3E}">
        <p14:creationId xmlns:p14="http://schemas.microsoft.com/office/powerpoint/2010/main" val="1267399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6"/>
        <p:cNvGrpSpPr/>
        <p:nvPr/>
      </p:nvGrpSpPr>
      <p:grpSpPr>
        <a:xfrm>
          <a:off x="0" y="0"/>
          <a:ext cx="0" cy="0"/>
          <a:chOff x="0" y="0"/>
          <a:chExt cx="0" cy="0"/>
        </a:xfrm>
      </p:grpSpPr>
      <p:pic>
        <p:nvPicPr>
          <p:cNvPr id="247" name="Google Shape;247;p23"/>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248" name="Google Shape;248;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49" name="Google Shape;249;p23"/>
          <p:cNvSpPr txBox="1">
            <a:spLocks noGrp="1"/>
          </p:cNvSpPr>
          <p:nvPr>
            <p:ph type="subTitle" idx="1"/>
          </p:nvPr>
        </p:nvSpPr>
        <p:spPr>
          <a:xfrm>
            <a:off x="960000" y="2667067"/>
            <a:ext cx="2677600" cy="1034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50" name="Google Shape;250;p23"/>
          <p:cNvSpPr txBox="1">
            <a:spLocks noGrp="1"/>
          </p:cNvSpPr>
          <p:nvPr>
            <p:ph type="subTitle" idx="2"/>
          </p:nvPr>
        </p:nvSpPr>
        <p:spPr>
          <a:xfrm>
            <a:off x="4366407" y="2667067"/>
            <a:ext cx="2677600" cy="1034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51" name="Google Shape;251;p23"/>
          <p:cNvSpPr txBox="1">
            <a:spLocks noGrp="1"/>
          </p:cNvSpPr>
          <p:nvPr>
            <p:ph type="subTitle" idx="3"/>
          </p:nvPr>
        </p:nvSpPr>
        <p:spPr>
          <a:xfrm>
            <a:off x="7775665" y="2667067"/>
            <a:ext cx="2672000" cy="1034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52" name="Google Shape;252;p23"/>
          <p:cNvSpPr txBox="1">
            <a:spLocks noGrp="1"/>
          </p:cNvSpPr>
          <p:nvPr>
            <p:ph type="subTitle" idx="4"/>
          </p:nvPr>
        </p:nvSpPr>
        <p:spPr>
          <a:xfrm>
            <a:off x="960000" y="4504600"/>
            <a:ext cx="2677600" cy="1034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53" name="Google Shape;253;p23"/>
          <p:cNvSpPr txBox="1">
            <a:spLocks noGrp="1"/>
          </p:cNvSpPr>
          <p:nvPr>
            <p:ph type="subTitle" idx="5"/>
          </p:nvPr>
        </p:nvSpPr>
        <p:spPr>
          <a:xfrm>
            <a:off x="4366407" y="4504600"/>
            <a:ext cx="2677600" cy="1034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54" name="Google Shape;254;p23"/>
          <p:cNvSpPr txBox="1">
            <a:spLocks noGrp="1"/>
          </p:cNvSpPr>
          <p:nvPr>
            <p:ph type="subTitle" idx="6"/>
          </p:nvPr>
        </p:nvSpPr>
        <p:spPr>
          <a:xfrm>
            <a:off x="7775665" y="4504600"/>
            <a:ext cx="2672000" cy="1034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55" name="Google Shape;255;p23"/>
          <p:cNvSpPr txBox="1">
            <a:spLocks noGrp="1"/>
          </p:cNvSpPr>
          <p:nvPr>
            <p:ph type="subTitle" idx="7"/>
          </p:nvPr>
        </p:nvSpPr>
        <p:spPr>
          <a:xfrm>
            <a:off x="960000" y="2122267"/>
            <a:ext cx="26776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56" name="Google Shape;256;p23"/>
          <p:cNvSpPr txBox="1">
            <a:spLocks noGrp="1"/>
          </p:cNvSpPr>
          <p:nvPr>
            <p:ph type="subTitle" idx="8"/>
          </p:nvPr>
        </p:nvSpPr>
        <p:spPr>
          <a:xfrm>
            <a:off x="4366404" y="2122267"/>
            <a:ext cx="26776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57" name="Google Shape;257;p23"/>
          <p:cNvSpPr txBox="1">
            <a:spLocks noGrp="1"/>
          </p:cNvSpPr>
          <p:nvPr>
            <p:ph type="subTitle" idx="9"/>
          </p:nvPr>
        </p:nvSpPr>
        <p:spPr>
          <a:xfrm>
            <a:off x="7772809" y="2122267"/>
            <a:ext cx="26776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58" name="Google Shape;258;p23"/>
          <p:cNvSpPr txBox="1">
            <a:spLocks noGrp="1"/>
          </p:cNvSpPr>
          <p:nvPr>
            <p:ph type="subTitle" idx="13"/>
          </p:nvPr>
        </p:nvSpPr>
        <p:spPr>
          <a:xfrm>
            <a:off x="960000" y="3959797"/>
            <a:ext cx="26776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59" name="Google Shape;259;p23"/>
          <p:cNvSpPr txBox="1">
            <a:spLocks noGrp="1"/>
          </p:cNvSpPr>
          <p:nvPr>
            <p:ph type="subTitle" idx="14"/>
          </p:nvPr>
        </p:nvSpPr>
        <p:spPr>
          <a:xfrm>
            <a:off x="4366404" y="3959797"/>
            <a:ext cx="26776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sp>
        <p:nvSpPr>
          <p:cNvPr id="260" name="Google Shape;260;p23"/>
          <p:cNvSpPr txBox="1">
            <a:spLocks noGrp="1"/>
          </p:cNvSpPr>
          <p:nvPr>
            <p:ph type="subTitle" idx="15"/>
          </p:nvPr>
        </p:nvSpPr>
        <p:spPr>
          <a:xfrm>
            <a:off x="7772809" y="3959797"/>
            <a:ext cx="26776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IBM Plex Sans Medium"/>
                <a:ea typeface="IBM Plex Sans Medium"/>
                <a:cs typeface="IBM Plex Sans Medium"/>
                <a:sym typeface="IBM Plex Sans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en-US"/>
              <a:t>Click to edit Master subtitle style</a:t>
            </a:r>
            <a:endParaRPr/>
          </a:p>
        </p:txBody>
      </p:sp>
      <p:pic>
        <p:nvPicPr>
          <p:cNvPr id="261" name="Google Shape;261;p23"/>
          <p:cNvPicPr preferRelativeResize="0"/>
          <p:nvPr/>
        </p:nvPicPr>
        <p:blipFill>
          <a:blip r:embed="rId3">
            <a:alphaModFix/>
          </a:blip>
          <a:stretch>
            <a:fillRect/>
          </a:stretch>
        </p:blipFill>
        <p:spPr>
          <a:xfrm rot="-6487376">
            <a:off x="10982700" y="4743089"/>
            <a:ext cx="2740067" cy="2488895"/>
          </a:xfrm>
          <a:prstGeom prst="rect">
            <a:avLst/>
          </a:prstGeom>
          <a:noFill/>
          <a:ln>
            <a:noFill/>
          </a:ln>
        </p:spPr>
      </p:pic>
      <p:grpSp>
        <p:nvGrpSpPr>
          <p:cNvPr id="262" name="Google Shape;262;p23"/>
          <p:cNvGrpSpPr/>
          <p:nvPr/>
        </p:nvGrpSpPr>
        <p:grpSpPr>
          <a:xfrm>
            <a:off x="456036" y="-37900"/>
            <a:ext cx="11764800" cy="6894000"/>
            <a:chOff x="342027" y="-28425"/>
            <a:chExt cx="8823600" cy="5170500"/>
          </a:xfrm>
        </p:grpSpPr>
        <p:cxnSp>
          <p:nvCxnSpPr>
            <p:cNvPr id="263" name="Google Shape;263;p23"/>
            <p:cNvCxnSpPr/>
            <p:nvPr/>
          </p:nvCxnSpPr>
          <p:spPr>
            <a:xfrm>
              <a:off x="342027" y="228600"/>
              <a:ext cx="8823600" cy="0"/>
            </a:xfrm>
            <a:prstGeom prst="straightConnector1">
              <a:avLst/>
            </a:prstGeom>
            <a:noFill/>
            <a:ln w="9525" cap="flat" cmpd="sng">
              <a:solidFill>
                <a:schemeClr val="dk1"/>
              </a:solidFill>
              <a:prstDash val="solid"/>
              <a:round/>
              <a:headEnd type="none" w="med" len="med"/>
              <a:tailEnd type="none" w="med" len="med"/>
            </a:ln>
          </p:spPr>
        </p:cxnSp>
        <p:cxnSp>
          <p:nvCxnSpPr>
            <p:cNvPr id="264" name="Google Shape;264;p23"/>
            <p:cNvCxnSpPr/>
            <p:nvPr/>
          </p:nvCxnSpPr>
          <p:spPr>
            <a:xfrm>
              <a:off x="346775" y="-28425"/>
              <a:ext cx="0" cy="5170500"/>
            </a:xfrm>
            <a:prstGeom prst="straightConnector1">
              <a:avLst/>
            </a:prstGeom>
            <a:noFill/>
            <a:ln w="9525" cap="flat" cmpd="sng">
              <a:solidFill>
                <a:schemeClr val="dk1"/>
              </a:solidFill>
              <a:prstDash val="solid"/>
              <a:round/>
              <a:headEnd type="none" w="med" len="med"/>
              <a:tailEnd type="none" w="med" len="med"/>
            </a:ln>
          </p:spPr>
        </p:cxnSp>
      </p:grpSp>
      <p:pic>
        <p:nvPicPr>
          <p:cNvPr id="265" name="Google Shape;265;p23"/>
          <p:cNvPicPr preferRelativeResize="0"/>
          <p:nvPr/>
        </p:nvPicPr>
        <p:blipFill>
          <a:blip r:embed="rId4">
            <a:alphaModFix/>
          </a:blip>
          <a:stretch>
            <a:fillRect/>
          </a:stretch>
        </p:blipFill>
        <p:spPr>
          <a:xfrm rot="-9229240">
            <a:off x="6790005" y="-434635"/>
            <a:ext cx="1901500" cy="1269868"/>
          </a:xfrm>
          <a:prstGeom prst="rect">
            <a:avLst/>
          </a:prstGeom>
          <a:noFill/>
          <a:ln>
            <a:noFill/>
          </a:ln>
        </p:spPr>
      </p:pic>
    </p:spTree>
    <p:extLst>
      <p:ext uri="{BB962C8B-B14F-4D97-AF65-F5344CB8AC3E}">
        <p14:creationId xmlns:p14="http://schemas.microsoft.com/office/powerpoint/2010/main" val="32986746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6"/>
        <p:cNvGrpSpPr/>
        <p:nvPr/>
      </p:nvGrpSpPr>
      <p:grpSpPr>
        <a:xfrm>
          <a:off x="0" y="0"/>
          <a:ext cx="0" cy="0"/>
          <a:chOff x="0" y="0"/>
          <a:chExt cx="0" cy="0"/>
        </a:xfrm>
      </p:grpSpPr>
      <p:pic>
        <p:nvPicPr>
          <p:cNvPr id="267" name="Google Shape;267;p24"/>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268" name="Google Shape;268;p24"/>
          <p:cNvSpPr txBox="1">
            <a:spLocks noGrp="1"/>
          </p:cNvSpPr>
          <p:nvPr>
            <p:ph type="title" hasCustomPrompt="1"/>
          </p:nvPr>
        </p:nvSpPr>
        <p:spPr>
          <a:xfrm>
            <a:off x="5378240" y="2096448"/>
            <a:ext cx="2943600" cy="1078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3000"/>
              <a:buNone/>
              <a:defRPr sz="5333">
                <a:solidFill>
                  <a:schemeClr val="lt2"/>
                </a:solidFill>
              </a:defRPr>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r>
              <a:t>xx%</a:t>
            </a:r>
          </a:p>
        </p:txBody>
      </p:sp>
      <p:sp>
        <p:nvSpPr>
          <p:cNvPr id="269" name="Google Shape;269;p24"/>
          <p:cNvSpPr txBox="1">
            <a:spLocks noGrp="1"/>
          </p:cNvSpPr>
          <p:nvPr>
            <p:ph type="subTitle" idx="1"/>
          </p:nvPr>
        </p:nvSpPr>
        <p:spPr>
          <a:xfrm flipH="1">
            <a:off x="5377939" y="1847384"/>
            <a:ext cx="2943600" cy="49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933">
                <a:latin typeface="IBM Plex Sans Medium"/>
                <a:ea typeface="IBM Plex Sans Medium"/>
                <a:cs typeface="IBM Plex Sans Medium"/>
                <a:sym typeface="IBM Plex Sans Medium"/>
              </a:defRPr>
            </a:lvl1pPr>
            <a:lvl2pPr lvl="1" rtl="0">
              <a:lnSpc>
                <a:spcPct val="100000"/>
              </a:lnSpc>
              <a:spcBef>
                <a:spcPts val="0"/>
              </a:spcBef>
              <a:spcAft>
                <a:spcPts val="0"/>
              </a:spcAft>
              <a:buNone/>
              <a:defRPr sz="2933">
                <a:latin typeface="IBM Plex Sans Medium"/>
                <a:ea typeface="IBM Plex Sans Medium"/>
                <a:cs typeface="IBM Plex Sans Medium"/>
                <a:sym typeface="IBM Plex Sans Medium"/>
              </a:defRPr>
            </a:lvl2pPr>
            <a:lvl3pPr lvl="2" rtl="0">
              <a:lnSpc>
                <a:spcPct val="100000"/>
              </a:lnSpc>
              <a:spcBef>
                <a:spcPts val="0"/>
              </a:spcBef>
              <a:spcAft>
                <a:spcPts val="0"/>
              </a:spcAft>
              <a:buNone/>
              <a:defRPr sz="2933">
                <a:latin typeface="IBM Plex Sans Medium"/>
                <a:ea typeface="IBM Plex Sans Medium"/>
                <a:cs typeface="IBM Plex Sans Medium"/>
                <a:sym typeface="IBM Plex Sans Medium"/>
              </a:defRPr>
            </a:lvl3pPr>
            <a:lvl4pPr lvl="3" rtl="0">
              <a:lnSpc>
                <a:spcPct val="100000"/>
              </a:lnSpc>
              <a:spcBef>
                <a:spcPts val="0"/>
              </a:spcBef>
              <a:spcAft>
                <a:spcPts val="0"/>
              </a:spcAft>
              <a:buNone/>
              <a:defRPr sz="2933">
                <a:latin typeface="IBM Plex Sans Medium"/>
                <a:ea typeface="IBM Plex Sans Medium"/>
                <a:cs typeface="IBM Plex Sans Medium"/>
                <a:sym typeface="IBM Plex Sans Medium"/>
              </a:defRPr>
            </a:lvl4pPr>
            <a:lvl5pPr lvl="4" rtl="0">
              <a:lnSpc>
                <a:spcPct val="100000"/>
              </a:lnSpc>
              <a:spcBef>
                <a:spcPts val="0"/>
              </a:spcBef>
              <a:spcAft>
                <a:spcPts val="0"/>
              </a:spcAft>
              <a:buNone/>
              <a:defRPr sz="2933">
                <a:latin typeface="IBM Plex Sans Medium"/>
                <a:ea typeface="IBM Plex Sans Medium"/>
                <a:cs typeface="IBM Plex Sans Medium"/>
                <a:sym typeface="IBM Plex Sans Medium"/>
              </a:defRPr>
            </a:lvl5pPr>
            <a:lvl6pPr lvl="5" rtl="0">
              <a:lnSpc>
                <a:spcPct val="100000"/>
              </a:lnSpc>
              <a:spcBef>
                <a:spcPts val="0"/>
              </a:spcBef>
              <a:spcAft>
                <a:spcPts val="0"/>
              </a:spcAft>
              <a:buNone/>
              <a:defRPr sz="2933">
                <a:latin typeface="IBM Plex Sans Medium"/>
                <a:ea typeface="IBM Plex Sans Medium"/>
                <a:cs typeface="IBM Plex Sans Medium"/>
                <a:sym typeface="IBM Plex Sans Medium"/>
              </a:defRPr>
            </a:lvl6pPr>
            <a:lvl7pPr lvl="6" rtl="0">
              <a:lnSpc>
                <a:spcPct val="100000"/>
              </a:lnSpc>
              <a:spcBef>
                <a:spcPts val="0"/>
              </a:spcBef>
              <a:spcAft>
                <a:spcPts val="0"/>
              </a:spcAft>
              <a:buNone/>
              <a:defRPr sz="2933">
                <a:latin typeface="IBM Plex Sans Medium"/>
                <a:ea typeface="IBM Plex Sans Medium"/>
                <a:cs typeface="IBM Plex Sans Medium"/>
                <a:sym typeface="IBM Plex Sans Medium"/>
              </a:defRPr>
            </a:lvl7pPr>
            <a:lvl8pPr lvl="7" rtl="0">
              <a:lnSpc>
                <a:spcPct val="100000"/>
              </a:lnSpc>
              <a:spcBef>
                <a:spcPts val="0"/>
              </a:spcBef>
              <a:spcAft>
                <a:spcPts val="0"/>
              </a:spcAft>
              <a:buNone/>
              <a:defRPr sz="2933">
                <a:latin typeface="IBM Plex Sans Medium"/>
                <a:ea typeface="IBM Plex Sans Medium"/>
                <a:cs typeface="IBM Plex Sans Medium"/>
                <a:sym typeface="IBM Plex Sans Medium"/>
              </a:defRPr>
            </a:lvl8pPr>
            <a:lvl9pPr lvl="8" rtl="0">
              <a:lnSpc>
                <a:spcPct val="100000"/>
              </a:lnSpc>
              <a:spcBef>
                <a:spcPts val="0"/>
              </a:spcBef>
              <a:spcAft>
                <a:spcPts val="0"/>
              </a:spcAft>
              <a:buNone/>
              <a:defRPr sz="2933">
                <a:latin typeface="IBM Plex Sans Medium"/>
                <a:ea typeface="IBM Plex Sans Medium"/>
                <a:cs typeface="IBM Plex Sans Medium"/>
                <a:sym typeface="IBM Plex Sans Medium"/>
              </a:defRPr>
            </a:lvl9pPr>
          </a:lstStyle>
          <a:p>
            <a:r>
              <a:rPr lang="en-US"/>
              <a:t>Click to edit Master subtitle style</a:t>
            </a:r>
            <a:endParaRPr/>
          </a:p>
        </p:txBody>
      </p:sp>
      <p:sp>
        <p:nvSpPr>
          <p:cNvPr id="270" name="Google Shape;270;p24"/>
          <p:cNvSpPr txBox="1">
            <a:spLocks noGrp="1"/>
          </p:cNvSpPr>
          <p:nvPr>
            <p:ph type="title" idx="2" hasCustomPrompt="1"/>
          </p:nvPr>
        </p:nvSpPr>
        <p:spPr>
          <a:xfrm>
            <a:off x="958847" y="2122765"/>
            <a:ext cx="2943600" cy="1078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3000"/>
              <a:buNone/>
              <a:defRPr sz="5333">
                <a:solidFill>
                  <a:schemeClr val="lt2"/>
                </a:solidFill>
              </a:defRPr>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r>
              <a:t>xx%</a:t>
            </a:r>
          </a:p>
        </p:txBody>
      </p:sp>
      <p:sp>
        <p:nvSpPr>
          <p:cNvPr id="271" name="Google Shape;271;p24"/>
          <p:cNvSpPr txBox="1">
            <a:spLocks noGrp="1"/>
          </p:cNvSpPr>
          <p:nvPr>
            <p:ph type="subTitle" idx="3"/>
          </p:nvPr>
        </p:nvSpPr>
        <p:spPr>
          <a:xfrm flipH="1">
            <a:off x="958560" y="1847367"/>
            <a:ext cx="2943600" cy="49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933">
                <a:latin typeface="IBM Plex Sans Medium"/>
                <a:ea typeface="IBM Plex Sans Medium"/>
                <a:cs typeface="IBM Plex Sans Medium"/>
                <a:sym typeface="IBM Plex Sans Medium"/>
              </a:defRPr>
            </a:lvl1pPr>
            <a:lvl2pPr lvl="1" rtl="0">
              <a:lnSpc>
                <a:spcPct val="100000"/>
              </a:lnSpc>
              <a:spcBef>
                <a:spcPts val="0"/>
              </a:spcBef>
              <a:spcAft>
                <a:spcPts val="0"/>
              </a:spcAft>
              <a:buNone/>
              <a:defRPr sz="2933">
                <a:latin typeface="IBM Plex Sans Medium"/>
                <a:ea typeface="IBM Plex Sans Medium"/>
                <a:cs typeface="IBM Plex Sans Medium"/>
                <a:sym typeface="IBM Plex Sans Medium"/>
              </a:defRPr>
            </a:lvl2pPr>
            <a:lvl3pPr lvl="2" rtl="0">
              <a:lnSpc>
                <a:spcPct val="100000"/>
              </a:lnSpc>
              <a:spcBef>
                <a:spcPts val="0"/>
              </a:spcBef>
              <a:spcAft>
                <a:spcPts val="0"/>
              </a:spcAft>
              <a:buNone/>
              <a:defRPr sz="2933">
                <a:latin typeface="IBM Plex Sans Medium"/>
                <a:ea typeface="IBM Plex Sans Medium"/>
                <a:cs typeface="IBM Plex Sans Medium"/>
                <a:sym typeface="IBM Plex Sans Medium"/>
              </a:defRPr>
            </a:lvl3pPr>
            <a:lvl4pPr lvl="3" rtl="0">
              <a:lnSpc>
                <a:spcPct val="100000"/>
              </a:lnSpc>
              <a:spcBef>
                <a:spcPts val="0"/>
              </a:spcBef>
              <a:spcAft>
                <a:spcPts val="0"/>
              </a:spcAft>
              <a:buNone/>
              <a:defRPr sz="2933">
                <a:latin typeface="IBM Plex Sans Medium"/>
                <a:ea typeface="IBM Plex Sans Medium"/>
                <a:cs typeface="IBM Plex Sans Medium"/>
                <a:sym typeface="IBM Plex Sans Medium"/>
              </a:defRPr>
            </a:lvl4pPr>
            <a:lvl5pPr lvl="4" rtl="0">
              <a:lnSpc>
                <a:spcPct val="100000"/>
              </a:lnSpc>
              <a:spcBef>
                <a:spcPts val="0"/>
              </a:spcBef>
              <a:spcAft>
                <a:spcPts val="0"/>
              </a:spcAft>
              <a:buNone/>
              <a:defRPr sz="2933">
                <a:latin typeface="IBM Plex Sans Medium"/>
                <a:ea typeface="IBM Plex Sans Medium"/>
                <a:cs typeface="IBM Plex Sans Medium"/>
                <a:sym typeface="IBM Plex Sans Medium"/>
              </a:defRPr>
            </a:lvl5pPr>
            <a:lvl6pPr lvl="5" rtl="0">
              <a:lnSpc>
                <a:spcPct val="100000"/>
              </a:lnSpc>
              <a:spcBef>
                <a:spcPts val="0"/>
              </a:spcBef>
              <a:spcAft>
                <a:spcPts val="0"/>
              </a:spcAft>
              <a:buNone/>
              <a:defRPr sz="2933">
                <a:latin typeface="IBM Plex Sans Medium"/>
                <a:ea typeface="IBM Plex Sans Medium"/>
                <a:cs typeface="IBM Plex Sans Medium"/>
                <a:sym typeface="IBM Plex Sans Medium"/>
              </a:defRPr>
            </a:lvl6pPr>
            <a:lvl7pPr lvl="6" rtl="0">
              <a:lnSpc>
                <a:spcPct val="100000"/>
              </a:lnSpc>
              <a:spcBef>
                <a:spcPts val="0"/>
              </a:spcBef>
              <a:spcAft>
                <a:spcPts val="0"/>
              </a:spcAft>
              <a:buNone/>
              <a:defRPr sz="2933">
                <a:latin typeface="IBM Plex Sans Medium"/>
                <a:ea typeface="IBM Plex Sans Medium"/>
                <a:cs typeface="IBM Plex Sans Medium"/>
                <a:sym typeface="IBM Plex Sans Medium"/>
              </a:defRPr>
            </a:lvl7pPr>
            <a:lvl8pPr lvl="7" rtl="0">
              <a:lnSpc>
                <a:spcPct val="100000"/>
              </a:lnSpc>
              <a:spcBef>
                <a:spcPts val="0"/>
              </a:spcBef>
              <a:spcAft>
                <a:spcPts val="0"/>
              </a:spcAft>
              <a:buNone/>
              <a:defRPr sz="2933">
                <a:latin typeface="IBM Plex Sans Medium"/>
                <a:ea typeface="IBM Plex Sans Medium"/>
                <a:cs typeface="IBM Plex Sans Medium"/>
                <a:sym typeface="IBM Plex Sans Medium"/>
              </a:defRPr>
            </a:lvl8pPr>
            <a:lvl9pPr lvl="8" rtl="0">
              <a:lnSpc>
                <a:spcPct val="100000"/>
              </a:lnSpc>
              <a:spcBef>
                <a:spcPts val="0"/>
              </a:spcBef>
              <a:spcAft>
                <a:spcPts val="0"/>
              </a:spcAft>
              <a:buNone/>
              <a:defRPr sz="2933">
                <a:latin typeface="IBM Plex Sans Medium"/>
                <a:ea typeface="IBM Plex Sans Medium"/>
                <a:cs typeface="IBM Plex Sans Medium"/>
                <a:sym typeface="IBM Plex Sans Medium"/>
              </a:defRPr>
            </a:lvl9pPr>
          </a:lstStyle>
          <a:p>
            <a:r>
              <a:rPr lang="en-US"/>
              <a:t>Click to edit Master subtitle style</a:t>
            </a:r>
            <a:endParaRPr/>
          </a:p>
        </p:txBody>
      </p:sp>
      <p:sp>
        <p:nvSpPr>
          <p:cNvPr id="272" name="Google Shape;272;p24"/>
          <p:cNvSpPr txBox="1">
            <a:spLocks noGrp="1"/>
          </p:cNvSpPr>
          <p:nvPr>
            <p:ph type="title" idx="4" hasCustomPrompt="1"/>
          </p:nvPr>
        </p:nvSpPr>
        <p:spPr>
          <a:xfrm>
            <a:off x="960060" y="4445971"/>
            <a:ext cx="2943600" cy="1078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3000"/>
              <a:buNone/>
              <a:defRPr sz="5333">
                <a:solidFill>
                  <a:schemeClr val="lt2"/>
                </a:solidFill>
              </a:defRPr>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r>
              <a:t>xx%</a:t>
            </a:r>
          </a:p>
        </p:txBody>
      </p:sp>
      <p:sp>
        <p:nvSpPr>
          <p:cNvPr id="273" name="Google Shape;273;p24"/>
          <p:cNvSpPr txBox="1">
            <a:spLocks noGrp="1"/>
          </p:cNvSpPr>
          <p:nvPr>
            <p:ph type="subTitle" idx="5"/>
          </p:nvPr>
        </p:nvSpPr>
        <p:spPr>
          <a:xfrm flipH="1">
            <a:off x="959760" y="4170573"/>
            <a:ext cx="2943600" cy="49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933">
                <a:latin typeface="IBM Plex Sans Medium"/>
                <a:ea typeface="IBM Plex Sans Medium"/>
                <a:cs typeface="IBM Plex Sans Medium"/>
                <a:sym typeface="IBM Plex Sans Medium"/>
              </a:defRPr>
            </a:lvl1pPr>
            <a:lvl2pPr lvl="1" rtl="0">
              <a:lnSpc>
                <a:spcPct val="100000"/>
              </a:lnSpc>
              <a:spcBef>
                <a:spcPts val="0"/>
              </a:spcBef>
              <a:spcAft>
                <a:spcPts val="0"/>
              </a:spcAft>
              <a:buNone/>
              <a:defRPr sz="2933">
                <a:latin typeface="IBM Plex Sans Medium"/>
                <a:ea typeface="IBM Plex Sans Medium"/>
                <a:cs typeface="IBM Plex Sans Medium"/>
                <a:sym typeface="IBM Plex Sans Medium"/>
              </a:defRPr>
            </a:lvl2pPr>
            <a:lvl3pPr lvl="2" rtl="0">
              <a:lnSpc>
                <a:spcPct val="100000"/>
              </a:lnSpc>
              <a:spcBef>
                <a:spcPts val="0"/>
              </a:spcBef>
              <a:spcAft>
                <a:spcPts val="0"/>
              </a:spcAft>
              <a:buNone/>
              <a:defRPr sz="2933">
                <a:latin typeface="IBM Plex Sans Medium"/>
                <a:ea typeface="IBM Plex Sans Medium"/>
                <a:cs typeface="IBM Plex Sans Medium"/>
                <a:sym typeface="IBM Plex Sans Medium"/>
              </a:defRPr>
            </a:lvl3pPr>
            <a:lvl4pPr lvl="3" rtl="0">
              <a:lnSpc>
                <a:spcPct val="100000"/>
              </a:lnSpc>
              <a:spcBef>
                <a:spcPts val="0"/>
              </a:spcBef>
              <a:spcAft>
                <a:spcPts val="0"/>
              </a:spcAft>
              <a:buNone/>
              <a:defRPr sz="2933">
                <a:latin typeface="IBM Plex Sans Medium"/>
                <a:ea typeface="IBM Plex Sans Medium"/>
                <a:cs typeface="IBM Plex Sans Medium"/>
                <a:sym typeface="IBM Plex Sans Medium"/>
              </a:defRPr>
            </a:lvl4pPr>
            <a:lvl5pPr lvl="4" rtl="0">
              <a:lnSpc>
                <a:spcPct val="100000"/>
              </a:lnSpc>
              <a:spcBef>
                <a:spcPts val="0"/>
              </a:spcBef>
              <a:spcAft>
                <a:spcPts val="0"/>
              </a:spcAft>
              <a:buNone/>
              <a:defRPr sz="2933">
                <a:latin typeface="IBM Plex Sans Medium"/>
                <a:ea typeface="IBM Plex Sans Medium"/>
                <a:cs typeface="IBM Plex Sans Medium"/>
                <a:sym typeface="IBM Plex Sans Medium"/>
              </a:defRPr>
            </a:lvl5pPr>
            <a:lvl6pPr lvl="5" rtl="0">
              <a:lnSpc>
                <a:spcPct val="100000"/>
              </a:lnSpc>
              <a:spcBef>
                <a:spcPts val="0"/>
              </a:spcBef>
              <a:spcAft>
                <a:spcPts val="0"/>
              </a:spcAft>
              <a:buNone/>
              <a:defRPr sz="2933">
                <a:latin typeface="IBM Plex Sans Medium"/>
                <a:ea typeface="IBM Plex Sans Medium"/>
                <a:cs typeface="IBM Plex Sans Medium"/>
                <a:sym typeface="IBM Plex Sans Medium"/>
              </a:defRPr>
            </a:lvl6pPr>
            <a:lvl7pPr lvl="6" rtl="0">
              <a:lnSpc>
                <a:spcPct val="100000"/>
              </a:lnSpc>
              <a:spcBef>
                <a:spcPts val="0"/>
              </a:spcBef>
              <a:spcAft>
                <a:spcPts val="0"/>
              </a:spcAft>
              <a:buNone/>
              <a:defRPr sz="2933">
                <a:latin typeface="IBM Plex Sans Medium"/>
                <a:ea typeface="IBM Plex Sans Medium"/>
                <a:cs typeface="IBM Plex Sans Medium"/>
                <a:sym typeface="IBM Plex Sans Medium"/>
              </a:defRPr>
            </a:lvl7pPr>
            <a:lvl8pPr lvl="7" rtl="0">
              <a:lnSpc>
                <a:spcPct val="100000"/>
              </a:lnSpc>
              <a:spcBef>
                <a:spcPts val="0"/>
              </a:spcBef>
              <a:spcAft>
                <a:spcPts val="0"/>
              </a:spcAft>
              <a:buNone/>
              <a:defRPr sz="2933">
                <a:latin typeface="IBM Plex Sans Medium"/>
                <a:ea typeface="IBM Plex Sans Medium"/>
                <a:cs typeface="IBM Plex Sans Medium"/>
                <a:sym typeface="IBM Plex Sans Medium"/>
              </a:defRPr>
            </a:lvl8pPr>
            <a:lvl9pPr lvl="8" rtl="0">
              <a:lnSpc>
                <a:spcPct val="100000"/>
              </a:lnSpc>
              <a:spcBef>
                <a:spcPts val="0"/>
              </a:spcBef>
              <a:spcAft>
                <a:spcPts val="0"/>
              </a:spcAft>
              <a:buNone/>
              <a:defRPr sz="2933">
                <a:latin typeface="IBM Plex Sans Medium"/>
                <a:ea typeface="IBM Plex Sans Medium"/>
                <a:cs typeface="IBM Plex Sans Medium"/>
                <a:sym typeface="IBM Plex Sans Medium"/>
              </a:defRPr>
            </a:lvl9pPr>
          </a:lstStyle>
          <a:p>
            <a:r>
              <a:rPr lang="en-US"/>
              <a:t>Click to edit Master subtitle style</a:t>
            </a:r>
            <a:endParaRPr/>
          </a:p>
        </p:txBody>
      </p:sp>
      <p:sp>
        <p:nvSpPr>
          <p:cNvPr id="274" name="Google Shape;274;p24"/>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75" name="Google Shape;275;p24"/>
          <p:cNvSpPr txBox="1">
            <a:spLocks noGrp="1"/>
          </p:cNvSpPr>
          <p:nvPr>
            <p:ph type="subTitle" idx="7"/>
          </p:nvPr>
        </p:nvSpPr>
        <p:spPr>
          <a:xfrm>
            <a:off x="958869" y="3022416"/>
            <a:ext cx="2943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76" name="Google Shape;276;p24"/>
          <p:cNvSpPr txBox="1">
            <a:spLocks noGrp="1"/>
          </p:cNvSpPr>
          <p:nvPr>
            <p:ph type="subTitle" idx="8"/>
          </p:nvPr>
        </p:nvSpPr>
        <p:spPr>
          <a:xfrm>
            <a:off x="5378240" y="3025999"/>
            <a:ext cx="2943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77" name="Google Shape;277;p24"/>
          <p:cNvSpPr txBox="1">
            <a:spLocks noGrp="1"/>
          </p:cNvSpPr>
          <p:nvPr>
            <p:ph type="subTitle" idx="9"/>
          </p:nvPr>
        </p:nvSpPr>
        <p:spPr>
          <a:xfrm>
            <a:off x="957076" y="5345621"/>
            <a:ext cx="2943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278" name="Google Shape;278;p24"/>
          <p:cNvSpPr txBox="1">
            <a:spLocks noGrp="1"/>
          </p:cNvSpPr>
          <p:nvPr>
            <p:ph type="title" idx="13" hasCustomPrompt="1"/>
          </p:nvPr>
        </p:nvSpPr>
        <p:spPr>
          <a:xfrm>
            <a:off x="5379427" y="4445971"/>
            <a:ext cx="2943600" cy="1078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5"/>
              </a:buClr>
              <a:buSzPts val="3000"/>
              <a:buNone/>
              <a:defRPr sz="5333">
                <a:solidFill>
                  <a:schemeClr val="lt2"/>
                </a:solidFill>
              </a:defRPr>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r>
              <a:t>xx%</a:t>
            </a:r>
          </a:p>
        </p:txBody>
      </p:sp>
      <p:sp>
        <p:nvSpPr>
          <p:cNvPr id="279" name="Google Shape;279;p24"/>
          <p:cNvSpPr txBox="1">
            <a:spLocks noGrp="1"/>
          </p:cNvSpPr>
          <p:nvPr>
            <p:ph type="subTitle" idx="14"/>
          </p:nvPr>
        </p:nvSpPr>
        <p:spPr>
          <a:xfrm flipH="1">
            <a:off x="5379127" y="4170573"/>
            <a:ext cx="2943600" cy="49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933">
                <a:latin typeface="IBM Plex Sans Medium"/>
                <a:ea typeface="IBM Plex Sans Medium"/>
                <a:cs typeface="IBM Plex Sans Medium"/>
                <a:sym typeface="IBM Plex Sans Medium"/>
              </a:defRPr>
            </a:lvl1pPr>
            <a:lvl2pPr lvl="1" rtl="0">
              <a:lnSpc>
                <a:spcPct val="100000"/>
              </a:lnSpc>
              <a:spcBef>
                <a:spcPts val="0"/>
              </a:spcBef>
              <a:spcAft>
                <a:spcPts val="0"/>
              </a:spcAft>
              <a:buNone/>
              <a:defRPr sz="2933">
                <a:latin typeface="IBM Plex Sans Medium"/>
                <a:ea typeface="IBM Plex Sans Medium"/>
                <a:cs typeface="IBM Plex Sans Medium"/>
                <a:sym typeface="IBM Plex Sans Medium"/>
              </a:defRPr>
            </a:lvl2pPr>
            <a:lvl3pPr lvl="2" rtl="0">
              <a:lnSpc>
                <a:spcPct val="100000"/>
              </a:lnSpc>
              <a:spcBef>
                <a:spcPts val="0"/>
              </a:spcBef>
              <a:spcAft>
                <a:spcPts val="0"/>
              </a:spcAft>
              <a:buNone/>
              <a:defRPr sz="2933">
                <a:latin typeface="IBM Plex Sans Medium"/>
                <a:ea typeface="IBM Plex Sans Medium"/>
                <a:cs typeface="IBM Plex Sans Medium"/>
                <a:sym typeface="IBM Plex Sans Medium"/>
              </a:defRPr>
            </a:lvl3pPr>
            <a:lvl4pPr lvl="3" rtl="0">
              <a:lnSpc>
                <a:spcPct val="100000"/>
              </a:lnSpc>
              <a:spcBef>
                <a:spcPts val="0"/>
              </a:spcBef>
              <a:spcAft>
                <a:spcPts val="0"/>
              </a:spcAft>
              <a:buNone/>
              <a:defRPr sz="2933">
                <a:latin typeface="IBM Plex Sans Medium"/>
                <a:ea typeface="IBM Plex Sans Medium"/>
                <a:cs typeface="IBM Plex Sans Medium"/>
                <a:sym typeface="IBM Plex Sans Medium"/>
              </a:defRPr>
            </a:lvl4pPr>
            <a:lvl5pPr lvl="4" rtl="0">
              <a:lnSpc>
                <a:spcPct val="100000"/>
              </a:lnSpc>
              <a:spcBef>
                <a:spcPts val="0"/>
              </a:spcBef>
              <a:spcAft>
                <a:spcPts val="0"/>
              </a:spcAft>
              <a:buNone/>
              <a:defRPr sz="2933">
                <a:latin typeface="IBM Plex Sans Medium"/>
                <a:ea typeface="IBM Plex Sans Medium"/>
                <a:cs typeface="IBM Plex Sans Medium"/>
                <a:sym typeface="IBM Plex Sans Medium"/>
              </a:defRPr>
            </a:lvl5pPr>
            <a:lvl6pPr lvl="5" rtl="0">
              <a:lnSpc>
                <a:spcPct val="100000"/>
              </a:lnSpc>
              <a:spcBef>
                <a:spcPts val="0"/>
              </a:spcBef>
              <a:spcAft>
                <a:spcPts val="0"/>
              </a:spcAft>
              <a:buNone/>
              <a:defRPr sz="2933">
                <a:latin typeface="IBM Plex Sans Medium"/>
                <a:ea typeface="IBM Plex Sans Medium"/>
                <a:cs typeface="IBM Plex Sans Medium"/>
                <a:sym typeface="IBM Plex Sans Medium"/>
              </a:defRPr>
            </a:lvl6pPr>
            <a:lvl7pPr lvl="6" rtl="0">
              <a:lnSpc>
                <a:spcPct val="100000"/>
              </a:lnSpc>
              <a:spcBef>
                <a:spcPts val="0"/>
              </a:spcBef>
              <a:spcAft>
                <a:spcPts val="0"/>
              </a:spcAft>
              <a:buNone/>
              <a:defRPr sz="2933">
                <a:latin typeface="IBM Plex Sans Medium"/>
                <a:ea typeface="IBM Plex Sans Medium"/>
                <a:cs typeface="IBM Plex Sans Medium"/>
                <a:sym typeface="IBM Plex Sans Medium"/>
              </a:defRPr>
            </a:lvl7pPr>
            <a:lvl8pPr lvl="7" rtl="0">
              <a:lnSpc>
                <a:spcPct val="100000"/>
              </a:lnSpc>
              <a:spcBef>
                <a:spcPts val="0"/>
              </a:spcBef>
              <a:spcAft>
                <a:spcPts val="0"/>
              </a:spcAft>
              <a:buNone/>
              <a:defRPr sz="2933">
                <a:latin typeface="IBM Plex Sans Medium"/>
                <a:ea typeface="IBM Plex Sans Medium"/>
                <a:cs typeface="IBM Plex Sans Medium"/>
                <a:sym typeface="IBM Plex Sans Medium"/>
              </a:defRPr>
            </a:lvl8pPr>
            <a:lvl9pPr lvl="8" rtl="0">
              <a:lnSpc>
                <a:spcPct val="100000"/>
              </a:lnSpc>
              <a:spcBef>
                <a:spcPts val="0"/>
              </a:spcBef>
              <a:spcAft>
                <a:spcPts val="0"/>
              </a:spcAft>
              <a:buNone/>
              <a:defRPr sz="2933">
                <a:latin typeface="IBM Plex Sans Medium"/>
                <a:ea typeface="IBM Plex Sans Medium"/>
                <a:cs typeface="IBM Plex Sans Medium"/>
                <a:sym typeface="IBM Plex Sans Medium"/>
              </a:defRPr>
            </a:lvl9pPr>
          </a:lstStyle>
          <a:p>
            <a:r>
              <a:rPr lang="en-US"/>
              <a:t>Click to edit Master subtitle style</a:t>
            </a:r>
            <a:endParaRPr/>
          </a:p>
        </p:txBody>
      </p:sp>
      <p:sp>
        <p:nvSpPr>
          <p:cNvPr id="280" name="Google Shape;280;p24"/>
          <p:cNvSpPr txBox="1">
            <a:spLocks noGrp="1"/>
          </p:cNvSpPr>
          <p:nvPr>
            <p:ph type="subTitle" idx="15"/>
          </p:nvPr>
        </p:nvSpPr>
        <p:spPr>
          <a:xfrm>
            <a:off x="5376443" y="5345621"/>
            <a:ext cx="2943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grpSp>
        <p:nvGrpSpPr>
          <p:cNvPr id="281" name="Google Shape;281;p24"/>
          <p:cNvGrpSpPr/>
          <p:nvPr/>
        </p:nvGrpSpPr>
        <p:grpSpPr>
          <a:xfrm>
            <a:off x="462367" y="-37900"/>
            <a:ext cx="11745200" cy="6894000"/>
            <a:chOff x="346775" y="-28425"/>
            <a:chExt cx="8808900" cy="5170500"/>
          </a:xfrm>
        </p:grpSpPr>
        <p:cxnSp>
          <p:nvCxnSpPr>
            <p:cNvPr id="282" name="Google Shape;282;p24"/>
            <p:cNvCxnSpPr/>
            <p:nvPr/>
          </p:nvCxnSpPr>
          <p:spPr>
            <a:xfrm>
              <a:off x="8805550" y="-26300"/>
              <a:ext cx="0" cy="4939200"/>
            </a:xfrm>
            <a:prstGeom prst="straightConnector1">
              <a:avLst/>
            </a:prstGeom>
            <a:noFill/>
            <a:ln w="9525" cap="flat" cmpd="sng">
              <a:solidFill>
                <a:schemeClr val="dk1"/>
              </a:solidFill>
              <a:prstDash val="solid"/>
              <a:round/>
              <a:headEnd type="none" w="med" len="med"/>
              <a:tailEnd type="none" w="med" len="med"/>
            </a:ln>
          </p:spPr>
        </p:cxnSp>
        <p:cxnSp>
          <p:nvCxnSpPr>
            <p:cNvPr id="283" name="Google Shape;283;p24"/>
            <p:cNvCxnSpPr/>
            <p:nvPr/>
          </p:nvCxnSpPr>
          <p:spPr>
            <a:xfrm>
              <a:off x="346775" y="-28425"/>
              <a:ext cx="0" cy="5170500"/>
            </a:xfrm>
            <a:prstGeom prst="straightConnector1">
              <a:avLst/>
            </a:prstGeom>
            <a:noFill/>
            <a:ln w="9525" cap="flat" cmpd="sng">
              <a:solidFill>
                <a:schemeClr val="dk1"/>
              </a:solidFill>
              <a:prstDash val="solid"/>
              <a:round/>
              <a:headEnd type="none" w="med" len="med"/>
              <a:tailEnd type="none" w="med" len="med"/>
            </a:ln>
          </p:spPr>
        </p:cxnSp>
        <p:cxnSp>
          <p:nvCxnSpPr>
            <p:cNvPr id="284" name="Google Shape;284;p24"/>
            <p:cNvCxnSpPr/>
            <p:nvPr/>
          </p:nvCxnSpPr>
          <p:spPr>
            <a:xfrm>
              <a:off x="355175" y="4914900"/>
              <a:ext cx="8800500" cy="0"/>
            </a:xfrm>
            <a:prstGeom prst="straightConnector1">
              <a:avLst/>
            </a:prstGeom>
            <a:noFill/>
            <a:ln w="9525" cap="flat" cmpd="sng">
              <a:solidFill>
                <a:schemeClr val="dk1"/>
              </a:solidFill>
              <a:prstDash val="solid"/>
              <a:round/>
              <a:headEnd type="none" w="med" len="med"/>
              <a:tailEnd type="none" w="med" len="med"/>
            </a:ln>
          </p:spPr>
        </p:cxnSp>
      </p:grpSp>
      <p:pic>
        <p:nvPicPr>
          <p:cNvPr id="285" name="Google Shape;285;p24"/>
          <p:cNvPicPr preferRelativeResize="0"/>
          <p:nvPr/>
        </p:nvPicPr>
        <p:blipFill>
          <a:blip r:embed="rId3">
            <a:alphaModFix/>
          </a:blip>
          <a:stretch>
            <a:fillRect/>
          </a:stretch>
        </p:blipFill>
        <p:spPr>
          <a:xfrm rot="5637933">
            <a:off x="8758581" y="-653807"/>
            <a:ext cx="3288392" cy="2986953"/>
          </a:xfrm>
          <a:prstGeom prst="rect">
            <a:avLst/>
          </a:prstGeom>
          <a:noFill/>
          <a:ln>
            <a:noFill/>
          </a:ln>
        </p:spPr>
      </p:pic>
      <p:pic>
        <p:nvPicPr>
          <p:cNvPr id="286" name="Google Shape;286;p24"/>
          <p:cNvPicPr preferRelativeResize="0"/>
          <p:nvPr/>
        </p:nvPicPr>
        <p:blipFill>
          <a:blip r:embed="rId4">
            <a:alphaModFix/>
          </a:blip>
          <a:stretch>
            <a:fillRect/>
          </a:stretch>
        </p:blipFill>
        <p:spPr>
          <a:xfrm rot="4947030">
            <a:off x="9578372" y="6097668"/>
            <a:ext cx="1901497" cy="1269865"/>
          </a:xfrm>
          <a:prstGeom prst="rect">
            <a:avLst/>
          </a:prstGeom>
          <a:noFill/>
          <a:ln>
            <a:noFill/>
          </a:ln>
        </p:spPr>
      </p:pic>
    </p:spTree>
    <p:extLst>
      <p:ext uri="{BB962C8B-B14F-4D97-AF65-F5344CB8AC3E}">
        <p14:creationId xmlns:p14="http://schemas.microsoft.com/office/powerpoint/2010/main" val="6099178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7"/>
        <p:cNvGrpSpPr/>
        <p:nvPr/>
      </p:nvGrpSpPr>
      <p:grpSpPr>
        <a:xfrm>
          <a:off x="0" y="0"/>
          <a:ext cx="0" cy="0"/>
          <a:chOff x="0" y="0"/>
          <a:chExt cx="0" cy="0"/>
        </a:xfrm>
      </p:grpSpPr>
      <p:pic>
        <p:nvPicPr>
          <p:cNvPr id="288" name="Google Shape;288;p25"/>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289" name="Google Shape;289;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grpSp>
        <p:nvGrpSpPr>
          <p:cNvPr id="290" name="Google Shape;290;p25"/>
          <p:cNvGrpSpPr/>
          <p:nvPr/>
        </p:nvGrpSpPr>
        <p:grpSpPr>
          <a:xfrm>
            <a:off x="-66200" y="304800"/>
            <a:ext cx="12278000" cy="6551107"/>
            <a:chOff x="-49650" y="228600"/>
            <a:chExt cx="9208500" cy="4913330"/>
          </a:xfrm>
        </p:grpSpPr>
        <p:cxnSp>
          <p:nvCxnSpPr>
            <p:cNvPr id="291" name="Google Shape;291;p25"/>
            <p:cNvCxnSpPr/>
            <p:nvPr/>
          </p:nvCxnSpPr>
          <p:spPr>
            <a:xfrm>
              <a:off x="-49650" y="228600"/>
              <a:ext cx="9208500" cy="0"/>
            </a:xfrm>
            <a:prstGeom prst="straightConnector1">
              <a:avLst/>
            </a:prstGeom>
            <a:noFill/>
            <a:ln w="9525" cap="flat" cmpd="sng">
              <a:solidFill>
                <a:schemeClr val="dk1"/>
              </a:solidFill>
              <a:prstDash val="solid"/>
              <a:round/>
              <a:headEnd type="none" w="med" len="med"/>
              <a:tailEnd type="none" w="med" len="med"/>
            </a:ln>
          </p:spPr>
        </p:cxnSp>
        <p:cxnSp>
          <p:nvCxnSpPr>
            <p:cNvPr id="292" name="Google Shape;292;p25"/>
            <p:cNvCxnSpPr/>
            <p:nvPr/>
          </p:nvCxnSpPr>
          <p:spPr>
            <a:xfrm>
              <a:off x="346780" y="237230"/>
              <a:ext cx="0" cy="4904700"/>
            </a:xfrm>
            <a:prstGeom prst="straightConnector1">
              <a:avLst/>
            </a:prstGeom>
            <a:noFill/>
            <a:ln w="9525" cap="flat" cmpd="sng">
              <a:solidFill>
                <a:schemeClr val="dk1"/>
              </a:solidFill>
              <a:prstDash val="solid"/>
              <a:round/>
              <a:headEnd type="none" w="med" len="med"/>
              <a:tailEnd type="none" w="med" len="med"/>
            </a:ln>
          </p:spPr>
        </p:cxnSp>
      </p:grpSp>
      <p:pic>
        <p:nvPicPr>
          <p:cNvPr id="293" name="Google Shape;293;p25"/>
          <p:cNvPicPr preferRelativeResize="0"/>
          <p:nvPr/>
        </p:nvPicPr>
        <p:blipFill>
          <a:blip r:embed="rId3">
            <a:alphaModFix/>
          </a:blip>
          <a:stretch>
            <a:fillRect/>
          </a:stretch>
        </p:blipFill>
        <p:spPr>
          <a:xfrm rot="8480331">
            <a:off x="-775795" y="1592334"/>
            <a:ext cx="1901497" cy="1269865"/>
          </a:xfrm>
          <a:prstGeom prst="rect">
            <a:avLst/>
          </a:prstGeom>
          <a:noFill/>
          <a:ln>
            <a:noFill/>
          </a:ln>
        </p:spPr>
      </p:pic>
      <p:pic>
        <p:nvPicPr>
          <p:cNvPr id="294" name="Google Shape;294;p25"/>
          <p:cNvPicPr preferRelativeResize="0"/>
          <p:nvPr/>
        </p:nvPicPr>
        <p:blipFill>
          <a:blip r:embed="rId4">
            <a:alphaModFix/>
          </a:blip>
          <a:stretch>
            <a:fillRect/>
          </a:stretch>
        </p:blipFill>
        <p:spPr>
          <a:xfrm rot="7026526">
            <a:off x="10915849" y="-1301839"/>
            <a:ext cx="3288392" cy="2986953"/>
          </a:xfrm>
          <a:prstGeom prst="rect">
            <a:avLst/>
          </a:prstGeom>
          <a:noFill/>
          <a:ln>
            <a:noFill/>
          </a:ln>
        </p:spPr>
      </p:pic>
    </p:spTree>
    <p:extLst>
      <p:ext uri="{BB962C8B-B14F-4D97-AF65-F5344CB8AC3E}">
        <p14:creationId xmlns:p14="http://schemas.microsoft.com/office/powerpoint/2010/main" val="398849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a:spLocks noGrp="1"/>
          </p:cNvSpPr>
          <p:nvPr>
            <p:ph type="pic" idx="2"/>
          </p:nvPr>
        </p:nvSpPr>
        <p:spPr>
          <a:xfrm>
            <a:off x="0" y="0"/>
            <a:ext cx="12192000" cy="6858000"/>
          </a:xfrm>
          <a:prstGeom prst="rect">
            <a:avLst/>
          </a:prstGeom>
          <a:noFill/>
          <a:ln>
            <a:noFill/>
          </a:ln>
        </p:spPr>
      </p:sp>
      <p:sp>
        <p:nvSpPr>
          <p:cNvPr id="78" name="Google Shape;78;p10"/>
          <p:cNvSpPr txBox="1">
            <a:spLocks noGrp="1"/>
          </p:cNvSpPr>
          <p:nvPr>
            <p:ph type="title"/>
          </p:nvPr>
        </p:nvSpPr>
        <p:spPr>
          <a:xfrm>
            <a:off x="960000" y="5393567"/>
            <a:ext cx="10281200" cy="751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581694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5"/>
        <p:cNvGrpSpPr/>
        <p:nvPr/>
      </p:nvGrpSpPr>
      <p:grpSpPr>
        <a:xfrm>
          <a:off x="0" y="0"/>
          <a:ext cx="0" cy="0"/>
          <a:chOff x="0" y="0"/>
          <a:chExt cx="0" cy="0"/>
        </a:xfrm>
      </p:grpSpPr>
      <p:pic>
        <p:nvPicPr>
          <p:cNvPr id="296" name="Google Shape;296;p26"/>
          <p:cNvPicPr preferRelativeResize="0"/>
          <p:nvPr/>
        </p:nvPicPr>
        <p:blipFill>
          <a:blip r:embed="rId2">
            <a:alphaModFix amt="80000"/>
          </a:blip>
          <a:stretch>
            <a:fillRect/>
          </a:stretch>
        </p:blipFill>
        <p:spPr>
          <a:xfrm>
            <a:off x="1" y="1"/>
            <a:ext cx="12192004" cy="6858001"/>
          </a:xfrm>
          <a:prstGeom prst="rect">
            <a:avLst/>
          </a:prstGeom>
          <a:noFill/>
          <a:ln>
            <a:noFill/>
          </a:ln>
        </p:spPr>
      </p:pic>
      <p:grpSp>
        <p:nvGrpSpPr>
          <p:cNvPr id="297" name="Google Shape;297;p26"/>
          <p:cNvGrpSpPr/>
          <p:nvPr/>
        </p:nvGrpSpPr>
        <p:grpSpPr>
          <a:xfrm>
            <a:off x="0" y="-17632"/>
            <a:ext cx="12259200" cy="6579200"/>
            <a:chOff x="0" y="-13224"/>
            <a:chExt cx="9194400" cy="4934400"/>
          </a:xfrm>
        </p:grpSpPr>
        <p:cxnSp>
          <p:nvCxnSpPr>
            <p:cNvPr id="298" name="Google Shape;298;p26"/>
            <p:cNvCxnSpPr/>
            <p:nvPr/>
          </p:nvCxnSpPr>
          <p:spPr>
            <a:xfrm>
              <a:off x="8801105" y="-13224"/>
              <a:ext cx="0" cy="4934400"/>
            </a:xfrm>
            <a:prstGeom prst="straightConnector1">
              <a:avLst/>
            </a:prstGeom>
            <a:noFill/>
            <a:ln w="9525" cap="flat" cmpd="sng">
              <a:solidFill>
                <a:schemeClr val="dk1"/>
              </a:solidFill>
              <a:prstDash val="solid"/>
              <a:round/>
              <a:headEnd type="none" w="med" len="med"/>
              <a:tailEnd type="none" w="med" len="med"/>
            </a:ln>
          </p:spPr>
        </p:cxnSp>
        <p:cxnSp>
          <p:nvCxnSpPr>
            <p:cNvPr id="299" name="Google Shape;299;p26"/>
            <p:cNvCxnSpPr/>
            <p:nvPr/>
          </p:nvCxnSpPr>
          <p:spPr>
            <a:xfrm>
              <a:off x="0" y="4914900"/>
              <a:ext cx="9194400" cy="0"/>
            </a:xfrm>
            <a:prstGeom prst="straightConnector1">
              <a:avLst/>
            </a:prstGeom>
            <a:noFill/>
            <a:ln w="9525" cap="flat" cmpd="sng">
              <a:solidFill>
                <a:schemeClr val="dk1"/>
              </a:solidFill>
              <a:prstDash val="solid"/>
              <a:round/>
              <a:headEnd type="none" w="med" len="med"/>
              <a:tailEnd type="none" w="med" len="med"/>
            </a:ln>
          </p:spPr>
        </p:cxnSp>
      </p:grpSp>
      <p:sp>
        <p:nvSpPr>
          <p:cNvPr id="300" name="Google Shape;30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pic>
        <p:nvPicPr>
          <p:cNvPr id="301" name="Google Shape;301;p26"/>
          <p:cNvPicPr preferRelativeResize="0"/>
          <p:nvPr/>
        </p:nvPicPr>
        <p:blipFill>
          <a:blip r:embed="rId3">
            <a:alphaModFix/>
          </a:blip>
          <a:stretch>
            <a:fillRect/>
          </a:stretch>
        </p:blipFill>
        <p:spPr>
          <a:xfrm rot="5637933">
            <a:off x="-2389219" y="5361060"/>
            <a:ext cx="3288392" cy="2986953"/>
          </a:xfrm>
          <a:prstGeom prst="rect">
            <a:avLst/>
          </a:prstGeom>
          <a:noFill/>
          <a:ln>
            <a:noFill/>
          </a:ln>
        </p:spPr>
      </p:pic>
      <p:pic>
        <p:nvPicPr>
          <p:cNvPr id="302" name="Google Shape;302;p26"/>
          <p:cNvPicPr preferRelativeResize="0"/>
          <p:nvPr/>
        </p:nvPicPr>
        <p:blipFill>
          <a:blip r:embed="rId4">
            <a:alphaModFix/>
          </a:blip>
          <a:stretch>
            <a:fillRect/>
          </a:stretch>
        </p:blipFill>
        <p:spPr>
          <a:xfrm rot="-1753836">
            <a:off x="11080572" y="1476268"/>
            <a:ext cx="1901497" cy="1269865"/>
          </a:xfrm>
          <a:prstGeom prst="rect">
            <a:avLst/>
          </a:prstGeom>
          <a:noFill/>
          <a:ln>
            <a:noFill/>
          </a:ln>
        </p:spPr>
      </p:pic>
    </p:spTree>
    <p:extLst>
      <p:ext uri="{BB962C8B-B14F-4D97-AF65-F5344CB8AC3E}">
        <p14:creationId xmlns:p14="http://schemas.microsoft.com/office/powerpoint/2010/main" val="410055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03"/>
        <p:cNvGrpSpPr/>
        <p:nvPr/>
      </p:nvGrpSpPr>
      <p:grpSpPr>
        <a:xfrm>
          <a:off x="0" y="0"/>
          <a:ext cx="0" cy="0"/>
          <a:chOff x="0" y="0"/>
          <a:chExt cx="0" cy="0"/>
        </a:xfrm>
      </p:grpSpPr>
      <p:pic>
        <p:nvPicPr>
          <p:cNvPr id="304" name="Google Shape;304;p27"/>
          <p:cNvPicPr preferRelativeResize="0"/>
          <p:nvPr/>
        </p:nvPicPr>
        <p:blipFill>
          <a:blip r:embed="rId2">
            <a:alphaModFix amt="80000"/>
          </a:blip>
          <a:stretch>
            <a:fillRect/>
          </a:stretch>
        </p:blipFill>
        <p:spPr>
          <a:xfrm>
            <a:off x="1" y="1"/>
            <a:ext cx="12192004" cy="6858001"/>
          </a:xfrm>
          <a:prstGeom prst="rect">
            <a:avLst/>
          </a:prstGeom>
          <a:noFill/>
          <a:ln>
            <a:noFill/>
          </a:ln>
        </p:spPr>
      </p:pic>
      <p:sp>
        <p:nvSpPr>
          <p:cNvPr id="305" name="Google Shape;305;p27"/>
          <p:cNvSpPr txBox="1">
            <a:spLocks noGrp="1"/>
          </p:cNvSpPr>
          <p:nvPr>
            <p:ph type="ctrTitle"/>
          </p:nvPr>
        </p:nvSpPr>
        <p:spPr>
          <a:xfrm>
            <a:off x="5338333" y="713333"/>
            <a:ext cx="5910800" cy="147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rPr lang="en-US"/>
              <a:t>Click to edit Master title style</a:t>
            </a:r>
            <a:endParaRPr/>
          </a:p>
        </p:txBody>
      </p:sp>
      <p:sp>
        <p:nvSpPr>
          <p:cNvPr id="306" name="Google Shape;306;p27"/>
          <p:cNvSpPr txBox="1">
            <a:spLocks noGrp="1"/>
          </p:cNvSpPr>
          <p:nvPr>
            <p:ph type="subTitle" idx="1"/>
          </p:nvPr>
        </p:nvSpPr>
        <p:spPr>
          <a:xfrm>
            <a:off x="4694733" y="2244633"/>
            <a:ext cx="6554400" cy="164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r>
              <a:rPr lang="en-US"/>
              <a:t>Click to edit Master subtitle style</a:t>
            </a:r>
            <a:endParaRPr/>
          </a:p>
        </p:txBody>
      </p:sp>
      <p:sp>
        <p:nvSpPr>
          <p:cNvPr id="307" name="Google Shape;307;p27"/>
          <p:cNvSpPr txBox="1"/>
          <p:nvPr/>
        </p:nvSpPr>
        <p:spPr>
          <a:xfrm>
            <a:off x="5852533" y="4792467"/>
            <a:ext cx="5386000" cy="820800"/>
          </a:xfrm>
          <a:prstGeom prst="rect">
            <a:avLst/>
          </a:prstGeom>
          <a:noFill/>
          <a:ln>
            <a:noFill/>
          </a:ln>
        </p:spPr>
        <p:txBody>
          <a:bodyPr spcFirstLastPara="1" wrap="square" lIns="121900" tIns="121900" rIns="121900" bIns="121900" anchor="ctr" anchorCtr="0">
            <a:noAutofit/>
          </a:bodyPr>
          <a:lstStyle/>
          <a:p>
            <a:pPr marL="0" lvl="0" indent="0" algn="r" rtl="0">
              <a:lnSpc>
                <a:spcPct val="100000"/>
              </a:lnSpc>
              <a:spcBef>
                <a:spcPts val="0"/>
              </a:spcBef>
              <a:spcAft>
                <a:spcPts val="0"/>
              </a:spcAft>
              <a:buNone/>
            </a:pPr>
            <a:r>
              <a:rPr lang="en" sz="1600" b="1">
                <a:solidFill>
                  <a:schemeClr val="dk1"/>
                </a:solidFill>
                <a:latin typeface="Rubik"/>
                <a:ea typeface="Rubik"/>
                <a:cs typeface="Rubik"/>
                <a:sym typeface="Rubik"/>
              </a:rPr>
              <a:t>CREDITS:</a:t>
            </a:r>
            <a:r>
              <a:rPr lang="en" sz="1600">
                <a:solidFill>
                  <a:schemeClr val="dk1"/>
                </a:solidFill>
                <a:latin typeface="Rubik"/>
                <a:ea typeface="Rubik"/>
                <a:cs typeface="Rubik"/>
                <a:sym typeface="Rubik"/>
              </a:rPr>
              <a:t> This presentation template was created by </a:t>
            </a:r>
            <a:r>
              <a:rPr lang="en" sz="1600" b="1">
                <a:solidFill>
                  <a:schemeClr val="hlink"/>
                </a:solidFill>
                <a:uFill>
                  <a:noFill/>
                </a:uFill>
                <a:latin typeface="Rubik"/>
                <a:ea typeface="Rubik"/>
                <a:cs typeface="Rubik"/>
                <a:sym typeface="Rubik"/>
                <a:hlinkClick r:id="rId3"/>
              </a:rPr>
              <a:t>Slidesgo</a:t>
            </a:r>
            <a:r>
              <a:rPr lang="en" sz="1600" b="1">
                <a:solidFill>
                  <a:schemeClr val="dk1"/>
                </a:solidFill>
                <a:latin typeface="Rubik"/>
                <a:ea typeface="Rubik"/>
                <a:cs typeface="Rubik"/>
                <a:sym typeface="Rubik"/>
              </a:rPr>
              <a:t>, </a:t>
            </a:r>
            <a:r>
              <a:rPr lang="en" sz="1600">
                <a:solidFill>
                  <a:schemeClr val="dk1"/>
                </a:solidFill>
                <a:latin typeface="Rubik"/>
                <a:ea typeface="Rubik"/>
                <a:cs typeface="Rubik"/>
                <a:sym typeface="Rubik"/>
              </a:rPr>
              <a:t>including icons by </a:t>
            </a:r>
            <a:r>
              <a:rPr lang="en" sz="1600" b="1">
                <a:solidFill>
                  <a:schemeClr val="dk1"/>
                </a:solidFill>
                <a:uFill>
                  <a:noFill/>
                </a:uFill>
                <a:latin typeface="Rubik"/>
                <a:ea typeface="Rubik"/>
                <a:cs typeface="Rubik"/>
                <a:sym typeface="Rubik"/>
                <a:hlinkClick r:id="rId4">
                  <a:extLst>
                    <a:ext uri="{A12FA001-AC4F-418D-AE19-62706E023703}">
                      <ahyp:hlinkClr xmlns:ahyp="http://schemas.microsoft.com/office/drawing/2018/hyperlinkcolor" val="tx"/>
                    </a:ext>
                  </a:extLst>
                </a:hlinkClick>
              </a:rPr>
              <a:t>Flaticon</a:t>
            </a:r>
            <a:r>
              <a:rPr lang="en" sz="1600" b="1">
                <a:solidFill>
                  <a:schemeClr val="dk1"/>
                </a:solidFill>
                <a:latin typeface="Rubik"/>
                <a:ea typeface="Rubik"/>
                <a:cs typeface="Rubik"/>
                <a:sym typeface="Rubik"/>
              </a:rPr>
              <a:t> </a:t>
            </a:r>
            <a:r>
              <a:rPr lang="en" sz="1600">
                <a:solidFill>
                  <a:schemeClr val="dk1"/>
                </a:solidFill>
                <a:latin typeface="Rubik"/>
                <a:ea typeface="Rubik"/>
                <a:cs typeface="Rubik"/>
                <a:sym typeface="Rubik"/>
              </a:rPr>
              <a:t>and infographics &amp; images by </a:t>
            </a:r>
            <a:r>
              <a:rPr lang="en" sz="1600" b="1">
                <a:solidFill>
                  <a:schemeClr val="dk1"/>
                </a:solidFill>
                <a:uFill>
                  <a:noFill/>
                </a:uFill>
                <a:latin typeface="Rubik"/>
                <a:ea typeface="Rubik"/>
                <a:cs typeface="Rubik"/>
                <a:sym typeface="Rubik"/>
                <a:hlinkClick r:id="rId5">
                  <a:extLst>
                    <a:ext uri="{A12FA001-AC4F-418D-AE19-62706E023703}">
                      <ahyp:hlinkClr xmlns:ahyp="http://schemas.microsoft.com/office/drawing/2018/hyperlinkcolor" val="tx"/>
                    </a:ext>
                  </a:extLst>
                </a:hlinkClick>
              </a:rPr>
              <a:t>Freepik</a:t>
            </a:r>
            <a:endParaRPr sz="1600" b="1">
              <a:solidFill>
                <a:schemeClr val="dk1"/>
              </a:solidFill>
              <a:highlight>
                <a:srgbClr val="DFDEFC"/>
              </a:highlight>
              <a:latin typeface="Rubik"/>
              <a:ea typeface="Rubik"/>
              <a:cs typeface="Rubik"/>
              <a:sym typeface="Rubik"/>
            </a:endParaRPr>
          </a:p>
        </p:txBody>
      </p:sp>
      <p:grpSp>
        <p:nvGrpSpPr>
          <p:cNvPr id="308" name="Google Shape;308;p27"/>
          <p:cNvGrpSpPr/>
          <p:nvPr/>
        </p:nvGrpSpPr>
        <p:grpSpPr>
          <a:xfrm>
            <a:off x="-35267" y="304800"/>
            <a:ext cx="12247200" cy="6256707"/>
            <a:chOff x="-26450" y="228600"/>
            <a:chExt cx="9185400" cy="4692530"/>
          </a:xfrm>
        </p:grpSpPr>
        <p:cxnSp>
          <p:nvCxnSpPr>
            <p:cNvPr id="309" name="Google Shape;309;p27"/>
            <p:cNvCxnSpPr/>
            <p:nvPr/>
          </p:nvCxnSpPr>
          <p:spPr>
            <a:xfrm>
              <a:off x="-26450" y="228600"/>
              <a:ext cx="9185400" cy="0"/>
            </a:xfrm>
            <a:prstGeom prst="straightConnector1">
              <a:avLst/>
            </a:prstGeom>
            <a:noFill/>
            <a:ln w="9525" cap="flat" cmpd="sng">
              <a:solidFill>
                <a:schemeClr val="dk1"/>
              </a:solidFill>
              <a:prstDash val="solid"/>
              <a:round/>
              <a:headEnd type="none" w="med" len="med"/>
              <a:tailEnd type="none" w="med" len="med"/>
            </a:ln>
          </p:spPr>
        </p:cxnSp>
        <p:cxnSp>
          <p:nvCxnSpPr>
            <p:cNvPr id="310" name="Google Shape;310;p27"/>
            <p:cNvCxnSpPr/>
            <p:nvPr/>
          </p:nvCxnSpPr>
          <p:spPr>
            <a:xfrm>
              <a:off x="8805554" y="237230"/>
              <a:ext cx="0" cy="4683900"/>
            </a:xfrm>
            <a:prstGeom prst="straightConnector1">
              <a:avLst/>
            </a:prstGeom>
            <a:noFill/>
            <a:ln w="9525" cap="flat" cmpd="sng">
              <a:solidFill>
                <a:schemeClr val="dk1"/>
              </a:solidFill>
              <a:prstDash val="solid"/>
              <a:round/>
              <a:headEnd type="none" w="med" len="med"/>
              <a:tailEnd type="none" w="med" len="med"/>
            </a:ln>
          </p:spPr>
        </p:cxnSp>
        <p:cxnSp>
          <p:nvCxnSpPr>
            <p:cNvPr id="311" name="Google Shape;311;p27"/>
            <p:cNvCxnSpPr/>
            <p:nvPr/>
          </p:nvCxnSpPr>
          <p:spPr>
            <a:xfrm>
              <a:off x="-13225" y="4914900"/>
              <a:ext cx="9168900" cy="0"/>
            </a:xfrm>
            <a:prstGeom prst="straightConnector1">
              <a:avLst/>
            </a:prstGeom>
            <a:noFill/>
            <a:ln w="9525" cap="flat" cmpd="sng">
              <a:solidFill>
                <a:schemeClr val="dk1"/>
              </a:solidFill>
              <a:prstDash val="solid"/>
              <a:round/>
              <a:headEnd type="none" w="med" len="med"/>
              <a:tailEnd type="none" w="med" len="med"/>
            </a:ln>
          </p:spPr>
        </p:cxnSp>
      </p:grpSp>
      <p:pic>
        <p:nvPicPr>
          <p:cNvPr id="312" name="Google Shape;312;p27"/>
          <p:cNvPicPr preferRelativeResize="0"/>
          <p:nvPr/>
        </p:nvPicPr>
        <p:blipFill>
          <a:blip r:embed="rId6">
            <a:alphaModFix/>
          </a:blip>
          <a:stretch>
            <a:fillRect/>
          </a:stretch>
        </p:blipFill>
        <p:spPr>
          <a:xfrm rot="2853504">
            <a:off x="-578319" y="-1139973"/>
            <a:ext cx="3288392" cy="2986953"/>
          </a:xfrm>
          <a:prstGeom prst="rect">
            <a:avLst/>
          </a:prstGeom>
          <a:noFill/>
          <a:ln>
            <a:noFill/>
          </a:ln>
        </p:spPr>
      </p:pic>
    </p:spTree>
    <p:extLst>
      <p:ext uri="{BB962C8B-B14F-4D97-AF65-F5344CB8AC3E}">
        <p14:creationId xmlns:p14="http://schemas.microsoft.com/office/powerpoint/2010/main" val="37050486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3"/>
        <p:cNvGrpSpPr/>
        <p:nvPr/>
      </p:nvGrpSpPr>
      <p:grpSpPr>
        <a:xfrm>
          <a:off x="0" y="0"/>
          <a:ext cx="0" cy="0"/>
          <a:chOff x="0" y="0"/>
          <a:chExt cx="0" cy="0"/>
        </a:xfrm>
      </p:grpSpPr>
      <p:pic>
        <p:nvPicPr>
          <p:cNvPr id="314" name="Google Shape;314;p28"/>
          <p:cNvPicPr preferRelativeResize="0"/>
          <p:nvPr/>
        </p:nvPicPr>
        <p:blipFill>
          <a:blip r:embed="rId2">
            <a:alphaModFix amt="80000"/>
          </a:blip>
          <a:stretch>
            <a:fillRect/>
          </a:stretch>
        </p:blipFill>
        <p:spPr>
          <a:xfrm>
            <a:off x="1" y="1"/>
            <a:ext cx="12192004" cy="6858001"/>
          </a:xfrm>
          <a:prstGeom prst="rect">
            <a:avLst/>
          </a:prstGeom>
          <a:noFill/>
          <a:ln>
            <a:noFill/>
          </a:ln>
        </p:spPr>
      </p:pic>
      <p:cxnSp>
        <p:nvCxnSpPr>
          <p:cNvPr id="315" name="Google Shape;315;p28"/>
          <p:cNvCxnSpPr/>
          <p:nvPr/>
        </p:nvCxnSpPr>
        <p:spPr>
          <a:xfrm>
            <a:off x="462367" y="-37900"/>
            <a:ext cx="0" cy="6894000"/>
          </a:xfrm>
          <a:prstGeom prst="straightConnector1">
            <a:avLst/>
          </a:prstGeom>
          <a:noFill/>
          <a:ln w="9525" cap="flat" cmpd="sng">
            <a:solidFill>
              <a:schemeClr val="dk1"/>
            </a:solidFill>
            <a:prstDash val="solid"/>
            <a:round/>
            <a:headEnd type="none" w="med" len="med"/>
            <a:tailEnd type="none" w="med" len="med"/>
          </a:ln>
        </p:spPr>
      </p:cxnSp>
      <p:cxnSp>
        <p:nvCxnSpPr>
          <p:cNvPr id="316" name="Google Shape;316;p28"/>
          <p:cNvCxnSpPr/>
          <p:nvPr/>
        </p:nvCxnSpPr>
        <p:spPr>
          <a:xfrm>
            <a:off x="473567" y="6553200"/>
            <a:ext cx="11734000" cy="0"/>
          </a:xfrm>
          <a:prstGeom prst="straightConnector1">
            <a:avLst/>
          </a:prstGeom>
          <a:noFill/>
          <a:ln w="9525" cap="flat" cmpd="sng">
            <a:solidFill>
              <a:schemeClr val="dk1"/>
            </a:solidFill>
            <a:prstDash val="solid"/>
            <a:round/>
            <a:headEnd type="none" w="med" len="med"/>
            <a:tailEnd type="none" w="med" len="med"/>
          </a:ln>
        </p:spPr>
      </p:cxnSp>
      <p:pic>
        <p:nvPicPr>
          <p:cNvPr id="317" name="Google Shape;317;p28"/>
          <p:cNvPicPr preferRelativeResize="0"/>
          <p:nvPr/>
        </p:nvPicPr>
        <p:blipFill>
          <a:blip r:embed="rId3">
            <a:alphaModFix/>
          </a:blip>
          <a:stretch>
            <a:fillRect/>
          </a:stretch>
        </p:blipFill>
        <p:spPr>
          <a:xfrm rot="5637933">
            <a:off x="10916481" y="-780141"/>
            <a:ext cx="3288392" cy="2986953"/>
          </a:xfrm>
          <a:prstGeom prst="rect">
            <a:avLst/>
          </a:prstGeom>
          <a:noFill/>
          <a:ln>
            <a:noFill/>
          </a:ln>
        </p:spPr>
      </p:pic>
      <p:pic>
        <p:nvPicPr>
          <p:cNvPr id="318" name="Google Shape;318;p28"/>
          <p:cNvPicPr preferRelativeResize="0"/>
          <p:nvPr/>
        </p:nvPicPr>
        <p:blipFill>
          <a:blip r:embed="rId4">
            <a:alphaModFix/>
          </a:blip>
          <a:stretch>
            <a:fillRect/>
          </a:stretch>
        </p:blipFill>
        <p:spPr>
          <a:xfrm rot="-1753836">
            <a:off x="-818329" y="4270268"/>
            <a:ext cx="1901497" cy="1269865"/>
          </a:xfrm>
          <a:prstGeom prst="rect">
            <a:avLst/>
          </a:prstGeom>
          <a:noFill/>
          <a:ln>
            <a:noFill/>
          </a:ln>
        </p:spPr>
      </p:pic>
    </p:spTree>
    <p:extLst>
      <p:ext uri="{BB962C8B-B14F-4D97-AF65-F5344CB8AC3E}">
        <p14:creationId xmlns:p14="http://schemas.microsoft.com/office/powerpoint/2010/main" val="3670531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
        <p:cNvGrpSpPr/>
        <p:nvPr/>
      </p:nvGrpSpPr>
      <p:grpSpPr>
        <a:xfrm>
          <a:off x="0" y="0"/>
          <a:ext cx="0" cy="0"/>
          <a:chOff x="0" y="0"/>
          <a:chExt cx="0" cy="0"/>
        </a:xfrm>
      </p:grpSpPr>
      <p:pic>
        <p:nvPicPr>
          <p:cNvPr id="320" name="Google Shape;320;p29"/>
          <p:cNvPicPr preferRelativeResize="0"/>
          <p:nvPr/>
        </p:nvPicPr>
        <p:blipFill>
          <a:blip r:embed="rId2">
            <a:alphaModFix amt="80000"/>
          </a:blip>
          <a:stretch>
            <a:fillRect/>
          </a:stretch>
        </p:blipFill>
        <p:spPr>
          <a:xfrm>
            <a:off x="1" y="1"/>
            <a:ext cx="12192004" cy="6858001"/>
          </a:xfrm>
          <a:prstGeom prst="rect">
            <a:avLst/>
          </a:prstGeom>
          <a:noFill/>
          <a:ln>
            <a:noFill/>
          </a:ln>
        </p:spPr>
      </p:pic>
      <p:pic>
        <p:nvPicPr>
          <p:cNvPr id="321" name="Google Shape;321;p29"/>
          <p:cNvPicPr preferRelativeResize="0"/>
          <p:nvPr/>
        </p:nvPicPr>
        <p:blipFill>
          <a:blip r:embed="rId3">
            <a:alphaModFix/>
          </a:blip>
          <a:stretch>
            <a:fillRect/>
          </a:stretch>
        </p:blipFill>
        <p:spPr>
          <a:xfrm rot="3577835">
            <a:off x="-2302819" y="-320741"/>
            <a:ext cx="3288392" cy="2986953"/>
          </a:xfrm>
          <a:prstGeom prst="rect">
            <a:avLst/>
          </a:prstGeom>
          <a:noFill/>
          <a:ln>
            <a:noFill/>
          </a:ln>
        </p:spPr>
      </p:pic>
      <p:grpSp>
        <p:nvGrpSpPr>
          <p:cNvPr id="322" name="Google Shape;322;p29"/>
          <p:cNvGrpSpPr/>
          <p:nvPr/>
        </p:nvGrpSpPr>
        <p:grpSpPr>
          <a:xfrm>
            <a:off x="-28392" y="7"/>
            <a:ext cx="11767200" cy="6876800"/>
            <a:chOff x="-21294" y="5"/>
            <a:chExt cx="8825400" cy="5157600"/>
          </a:xfrm>
        </p:grpSpPr>
        <p:cxnSp>
          <p:nvCxnSpPr>
            <p:cNvPr id="323" name="Google Shape;323;p29"/>
            <p:cNvCxnSpPr/>
            <p:nvPr/>
          </p:nvCxnSpPr>
          <p:spPr>
            <a:xfrm>
              <a:off x="-21294" y="4914900"/>
              <a:ext cx="8825400" cy="0"/>
            </a:xfrm>
            <a:prstGeom prst="straightConnector1">
              <a:avLst/>
            </a:prstGeom>
            <a:noFill/>
            <a:ln w="9525" cap="flat" cmpd="sng">
              <a:solidFill>
                <a:schemeClr val="dk1"/>
              </a:solidFill>
              <a:prstDash val="solid"/>
              <a:round/>
              <a:headEnd type="none" w="med" len="med"/>
              <a:tailEnd type="none" w="med" len="med"/>
            </a:ln>
          </p:spPr>
        </p:cxnSp>
        <p:cxnSp>
          <p:nvCxnSpPr>
            <p:cNvPr id="324" name="Google Shape;324;p29"/>
            <p:cNvCxnSpPr/>
            <p:nvPr/>
          </p:nvCxnSpPr>
          <p:spPr>
            <a:xfrm>
              <a:off x="8801105" y="5"/>
              <a:ext cx="0" cy="5157600"/>
            </a:xfrm>
            <a:prstGeom prst="straightConnector1">
              <a:avLst/>
            </a:prstGeom>
            <a:noFill/>
            <a:ln w="9525" cap="flat" cmpd="sng">
              <a:solidFill>
                <a:schemeClr val="dk1"/>
              </a:solidFill>
              <a:prstDash val="solid"/>
              <a:round/>
              <a:headEnd type="none" w="med" len="med"/>
              <a:tailEnd type="none" w="med" len="med"/>
            </a:ln>
          </p:spPr>
        </p:cxnSp>
      </p:grpSp>
      <p:pic>
        <p:nvPicPr>
          <p:cNvPr id="325" name="Google Shape;325;p29"/>
          <p:cNvPicPr preferRelativeResize="0"/>
          <p:nvPr/>
        </p:nvPicPr>
        <p:blipFill>
          <a:blip r:embed="rId4">
            <a:alphaModFix/>
          </a:blip>
          <a:stretch>
            <a:fillRect/>
          </a:stretch>
        </p:blipFill>
        <p:spPr>
          <a:xfrm rot="-9503739">
            <a:off x="11108538" y="537800"/>
            <a:ext cx="1901497" cy="1269867"/>
          </a:xfrm>
          <a:prstGeom prst="rect">
            <a:avLst/>
          </a:prstGeom>
          <a:noFill/>
          <a:ln>
            <a:noFill/>
          </a:ln>
        </p:spPr>
      </p:pic>
      <p:pic>
        <p:nvPicPr>
          <p:cNvPr id="326" name="Google Shape;326;p29"/>
          <p:cNvPicPr preferRelativeResize="0"/>
          <p:nvPr/>
        </p:nvPicPr>
        <p:blipFill>
          <a:blip r:embed="rId5">
            <a:alphaModFix/>
          </a:blip>
          <a:stretch>
            <a:fillRect/>
          </a:stretch>
        </p:blipFill>
        <p:spPr>
          <a:xfrm rot="-6487376">
            <a:off x="6938767" y="5823389"/>
            <a:ext cx="2740067" cy="2488895"/>
          </a:xfrm>
          <a:prstGeom prst="rect">
            <a:avLst/>
          </a:prstGeom>
          <a:noFill/>
          <a:ln>
            <a:noFill/>
          </a:ln>
        </p:spPr>
      </p:pic>
    </p:spTree>
    <p:extLst>
      <p:ext uri="{BB962C8B-B14F-4D97-AF65-F5344CB8AC3E}">
        <p14:creationId xmlns:p14="http://schemas.microsoft.com/office/powerpoint/2010/main" val="40140319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8324-9FA7-8844-5A2A-302E9DDBE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C293C-ACCD-2347-202E-527702266C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9E8CA-1330-34F4-26F0-3B55FCF886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0B2532B-945E-3D1B-0F86-B0977B14A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5B8A6-8148-F1B3-4CB3-B8D7D6F3DB29}"/>
              </a:ext>
            </a:extLst>
          </p:cNvPr>
          <p:cNvSpPr>
            <a:spLocks noGrp="1"/>
          </p:cNvSpPr>
          <p:nvPr>
            <p:ph type="sldNum" sz="quarter" idx="12"/>
          </p:nvPr>
        </p:nvSpPr>
        <p:spPr/>
        <p:txBody>
          <a:bodyPr/>
          <a:lstStyle/>
          <a:p>
            <a:fld id="{E2E422AB-7BDA-442A-AC98-95E21D206A12}" type="slidenum">
              <a:rPr lang="en-US" smtClean="0"/>
              <a:t>‹#›</a:t>
            </a:fld>
            <a:endParaRPr lang="en-US"/>
          </a:p>
        </p:txBody>
      </p:sp>
    </p:spTree>
    <p:extLst>
      <p:ext uri="{BB962C8B-B14F-4D97-AF65-F5344CB8AC3E}">
        <p14:creationId xmlns:p14="http://schemas.microsoft.com/office/powerpoint/2010/main" val="27406456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D616C-375C-0EFE-77E4-9E50D9713E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C94A38-3CE1-B4F2-C46B-67025D0376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6421F-1EEA-5D60-D7C8-AE3442E6296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A340CE-C133-F447-CFDD-51427836D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03597-47A5-6289-0BB6-B2003EDFB11E}"/>
              </a:ext>
            </a:extLst>
          </p:cNvPr>
          <p:cNvSpPr>
            <a:spLocks noGrp="1"/>
          </p:cNvSpPr>
          <p:nvPr>
            <p:ph type="sldNum" sz="quarter" idx="12"/>
          </p:nvPr>
        </p:nvSpPr>
        <p:spPr/>
        <p:txBody>
          <a:bodyPr/>
          <a:lstStyle/>
          <a:p>
            <a:fld id="{C81C2154-C5B2-4D07-A417-D1DAAF3BB03F}" type="slidenum">
              <a:rPr lang="en-US" smtClean="0"/>
              <a:t>‹#›</a:t>
            </a:fld>
            <a:endParaRPr lang="en-US"/>
          </a:p>
        </p:txBody>
      </p:sp>
    </p:spTree>
    <p:extLst>
      <p:ext uri="{BB962C8B-B14F-4D97-AF65-F5344CB8AC3E}">
        <p14:creationId xmlns:p14="http://schemas.microsoft.com/office/powerpoint/2010/main" val="4989815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330"/>
        <p:cNvGrpSpPr/>
        <p:nvPr/>
      </p:nvGrpSpPr>
      <p:grpSpPr>
        <a:xfrm>
          <a:off x="0" y="0"/>
          <a:ext cx="0" cy="0"/>
          <a:chOff x="0" y="0"/>
          <a:chExt cx="0" cy="0"/>
        </a:xfrm>
      </p:grpSpPr>
    </p:spTree>
    <p:extLst>
      <p:ext uri="{BB962C8B-B14F-4D97-AF65-F5344CB8AC3E}">
        <p14:creationId xmlns:p14="http://schemas.microsoft.com/office/powerpoint/2010/main" val="12033902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331"/>
        <p:cNvGrpSpPr/>
        <p:nvPr/>
      </p:nvGrpSpPr>
      <p:grpSpPr>
        <a:xfrm>
          <a:off x="0" y="0"/>
          <a:ext cx="0" cy="0"/>
          <a:chOff x="0" y="0"/>
          <a:chExt cx="0" cy="0"/>
        </a:xfrm>
      </p:grpSpPr>
      <p:sp>
        <p:nvSpPr>
          <p:cNvPr id="332" name="Google Shape;332;p32"/>
          <p:cNvSpPr txBox="1">
            <a:spLocks noGrp="1"/>
          </p:cNvSpPr>
          <p:nvPr>
            <p:ph type="title"/>
          </p:nvPr>
        </p:nvSpPr>
        <p:spPr>
          <a:xfrm>
            <a:off x="955600" y="681367"/>
            <a:ext cx="102808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Tree>
    <p:extLst>
      <p:ext uri="{BB962C8B-B14F-4D97-AF65-F5344CB8AC3E}">
        <p14:creationId xmlns:p14="http://schemas.microsoft.com/office/powerpoint/2010/main" val="519061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336"/>
        <p:cNvGrpSpPr/>
        <p:nvPr/>
      </p:nvGrpSpPr>
      <p:grpSpPr>
        <a:xfrm>
          <a:off x="0" y="0"/>
          <a:ext cx="0" cy="0"/>
          <a:chOff x="0" y="0"/>
          <a:chExt cx="0" cy="0"/>
        </a:xfrm>
      </p:grpSpPr>
    </p:spTree>
    <p:extLst>
      <p:ext uri="{BB962C8B-B14F-4D97-AF65-F5344CB8AC3E}">
        <p14:creationId xmlns:p14="http://schemas.microsoft.com/office/powerpoint/2010/main" val="19524327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337"/>
        <p:cNvGrpSpPr/>
        <p:nvPr/>
      </p:nvGrpSpPr>
      <p:grpSpPr>
        <a:xfrm>
          <a:off x="0" y="0"/>
          <a:ext cx="0" cy="0"/>
          <a:chOff x="0" y="0"/>
          <a:chExt cx="0" cy="0"/>
        </a:xfrm>
      </p:grpSpPr>
      <p:sp>
        <p:nvSpPr>
          <p:cNvPr id="338" name="Google Shape;338;p35"/>
          <p:cNvSpPr txBox="1">
            <a:spLocks noGrp="1"/>
          </p:cNvSpPr>
          <p:nvPr>
            <p:ph type="title"/>
          </p:nvPr>
        </p:nvSpPr>
        <p:spPr>
          <a:xfrm>
            <a:off x="964600" y="681367"/>
            <a:ext cx="102628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130894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theme" Target="../theme/theme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7.xml"/><Relationship Id="rId1"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19.xml"/><Relationship Id="rId1"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Figtree Black"/>
              <a:buNone/>
              <a:defRPr sz="2800">
                <a:solidFill>
                  <a:schemeClr val="dk1"/>
                </a:solidFill>
                <a:latin typeface="Figtree Black"/>
                <a:ea typeface="Figtree Black"/>
                <a:cs typeface="Figtree Black"/>
                <a:sym typeface="Figtree Black"/>
              </a:defRPr>
            </a:lvl1pPr>
            <a:lvl2pPr lvl="1"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2pPr>
            <a:lvl3pPr lvl="2"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3pPr>
            <a:lvl4pPr lvl="3"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4pPr>
            <a:lvl5pPr lvl="4"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5pPr>
            <a:lvl6pPr lvl="5"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6pPr>
            <a:lvl7pPr lvl="6"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7pPr>
            <a:lvl8pPr lvl="7"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8pPr>
            <a:lvl9pPr lvl="8"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9pPr>
          </a:lstStyle>
          <a:p>
            <a:endParaRPr/>
          </a:p>
        </p:txBody>
      </p:sp>
      <p:sp>
        <p:nvSpPr>
          <p:cNvPr id="7" name="Google Shape;7;p1"/>
          <p:cNvSpPr txBox="1">
            <a:spLocks noGrp="1"/>
          </p:cNvSpPr>
          <p:nvPr>
            <p:ph type="body" idx="1"/>
          </p:nvPr>
        </p:nvSpPr>
        <p:spPr>
          <a:xfrm>
            <a:off x="951200"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1pPr>
            <a:lvl2pPr marL="914400" lvl="1"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2pPr>
            <a:lvl3pPr marL="1371600" lvl="2"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3pPr>
            <a:lvl4pPr marL="1828800" lvl="3"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4pPr>
            <a:lvl5pPr marL="2286000" lvl="4"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5pPr>
            <a:lvl6pPr marL="2743200" lvl="5"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6pPr>
            <a:lvl7pPr marL="3200400" lvl="6"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7pPr>
            <a:lvl8pPr marL="3657600" lvl="7"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8pPr>
            <a:lvl9pPr marL="4114800" lvl="8"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9pPr>
          </a:lstStyle>
          <a:p>
            <a:endParaRPr/>
          </a:p>
        </p:txBody>
      </p:sp>
    </p:spTree>
    <p:extLst>
      <p:ext uri="{BB962C8B-B14F-4D97-AF65-F5344CB8AC3E}">
        <p14:creationId xmlns:p14="http://schemas.microsoft.com/office/powerpoint/2010/main" val="38863561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279"/>
        <p:cNvGrpSpPr/>
        <p:nvPr/>
      </p:nvGrpSpPr>
      <p:grpSpPr>
        <a:xfrm>
          <a:off x="0" y="0"/>
          <a:ext cx="0" cy="0"/>
          <a:chOff x="0" y="0"/>
          <a:chExt cx="0" cy="0"/>
        </a:xfrm>
      </p:grpSpPr>
      <p:sp>
        <p:nvSpPr>
          <p:cNvPr id="280" name="Google Shape;280;p30"/>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281" name="Google Shape;281;p30"/>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437729675"/>
      </p:ext>
    </p:extLst>
  </p:cSld>
  <p:clrMap bg1="lt1" tx1="dk1" bg2="dk2" tx2="lt2" accent1="accent1" accent2="accent2" accent3="accent3" accent4="accent4" accent5="accent5" accent6="accent6" hlink="hlink" folHlink="folHlink"/>
  <p:sldLayoutIdLst>
    <p:sldLayoutId id="2147483692" r:id="rId1"/>
    <p:sldLayoutId id="2147483693"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1pPr>
            <a:lvl2pPr lvl="1"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2pPr>
            <a:lvl3pPr lvl="2"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3pPr>
            <a:lvl4pPr lvl="3"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4pPr>
            <a:lvl5pPr lvl="4"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5pPr>
            <a:lvl6pPr lvl="5"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6pPr>
            <a:lvl7pPr lvl="6"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7pPr>
            <a:lvl8pPr lvl="7"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8pPr>
            <a:lvl9pPr lvl="8" algn="ctr" rtl="0">
              <a:spcBef>
                <a:spcPts val="0"/>
              </a:spcBef>
              <a:spcAft>
                <a:spcPts val="0"/>
              </a:spcAft>
              <a:buClr>
                <a:schemeClr val="dk1"/>
              </a:buClr>
              <a:buSzPts val="3000"/>
              <a:buFont typeface="Castoro"/>
              <a:buNone/>
              <a:defRPr sz="3000">
                <a:solidFill>
                  <a:schemeClr val="dk1"/>
                </a:solidFill>
                <a:latin typeface="Castoro"/>
                <a:ea typeface="Castoro"/>
                <a:cs typeface="Castoro"/>
                <a:sym typeface="Castoro"/>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1pPr>
            <a:lvl2pPr marL="914400" lvl="1"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2pPr>
            <a:lvl3pPr marL="1371600" lvl="2"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3pPr>
            <a:lvl4pPr marL="1828800" lvl="3"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4pPr>
            <a:lvl5pPr marL="2286000" lvl="4"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5pPr>
            <a:lvl6pPr marL="2743200" lvl="5"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6pPr>
            <a:lvl7pPr marL="3200400" lvl="6"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7pPr>
            <a:lvl8pPr marL="3657600" lvl="7"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8pPr>
            <a:lvl9pPr marL="4114800" lvl="8" indent="-304800" algn="ctr">
              <a:lnSpc>
                <a:spcPct val="100000"/>
              </a:lnSpc>
              <a:spcBef>
                <a:spcPts val="0"/>
              </a:spcBef>
              <a:spcAft>
                <a:spcPts val="0"/>
              </a:spcAft>
              <a:buClr>
                <a:schemeClr val="dk1"/>
              </a:buClr>
              <a:buSzPts val="1200"/>
              <a:buFont typeface="Akatab"/>
              <a:buChar char="■"/>
              <a:defRPr sz="1200">
                <a:solidFill>
                  <a:schemeClr val="dk1"/>
                </a:solidFill>
                <a:latin typeface="Akatab"/>
                <a:ea typeface="Akatab"/>
                <a:cs typeface="Akatab"/>
                <a:sym typeface="Akatab"/>
              </a:defRPr>
            </a:lvl9pPr>
          </a:lstStyle>
          <a:p>
            <a:endParaRPr/>
          </a:p>
        </p:txBody>
      </p:sp>
    </p:spTree>
    <p:extLst>
      <p:ext uri="{BB962C8B-B14F-4D97-AF65-F5344CB8AC3E}">
        <p14:creationId xmlns:p14="http://schemas.microsoft.com/office/powerpoint/2010/main" val="2386969104"/>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240" name="Google Shape;240;p27"/>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30439292"/>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1pPr>
            <a:lvl2pPr lvl="1"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2pPr>
            <a:lvl3pPr lvl="2"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3pPr>
            <a:lvl4pPr lvl="3"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4pPr>
            <a:lvl5pPr lvl="4"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5pPr>
            <a:lvl6pPr lvl="5"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6pPr>
            <a:lvl7pPr lvl="6"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7pPr>
            <a:lvl8pPr lvl="7"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8pPr>
            <a:lvl9pPr lvl="8" rtl="0">
              <a:spcBef>
                <a:spcPts val="0"/>
              </a:spcBef>
              <a:spcAft>
                <a:spcPts val="0"/>
              </a:spcAft>
              <a:buClr>
                <a:schemeClr val="dk1"/>
              </a:buClr>
              <a:buSzPts val="3000"/>
              <a:buFont typeface="IBM Plex Sans SemiBold"/>
              <a:buNone/>
              <a:defRPr sz="3000">
                <a:solidFill>
                  <a:schemeClr val="dk1"/>
                </a:solidFill>
                <a:latin typeface="IBM Plex Sans SemiBold"/>
                <a:ea typeface="IBM Plex Sans SemiBold"/>
                <a:cs typeface="IBM Plex Sans SemiBold"/>
                <a:sym typeface="IBM Plex Sans SemiBold"/>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1pPr>
            <a:lvl2pPr marL="914400" lvl="1"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2pPr>
            <a:lvl3pPr marL="1371600" lvl="2"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3pPr>
            <a:lvl4pPr marL="1828800" lvl="3"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4pPr>
            <a:lvl5pPr marL="2286000" lvl="4"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5pPr>
            <a:lvl6pPr marL="2743200" lvl="5"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6pPr>
            <a:lvl7pPr marL="3200400" lvl="6"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7pPr>
            <a:lvl8pPr marL="3657600" lvl="7"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8pPr>
            <a:lvl9pPr marL="4114800" lvl="8" indent="-304800">
              <a:lnSpc>
                <a:spcPct val="100000"/>
              </a:lnSpc>
              <a:spcBef>
                <a:spcPts val="0"/>
              </a:spcBef>
              <a:spcAft>
                <a:spcPts val="0"/>
              </a:spcAft>
              <a:buClr>
                <a:schemeClr val="dk1"/>
              </a:buClr>
              <a:buSzPts val="1200"/>
              <a:buFont typeface="Rubik"/>
              <a:buChar char="■"/>
              <a:defRPr sz="1200">
                <a:solidFill>
                  <a:schemeClr val="dk1"/>
                </a:solidFill>
                <a:latin typeface="Rubik"/>
                <a:ea typeface="Rubik"/>
                <a:cs typeface="Rubik"/>
                <a:sym typeface="Rubik"/>
              </a:defRPr>
            </a:lvl9pPr>
          </a:lstStyle>
          <a:p>
            <a:endParaRPr/>
          </a:p>
        </p:txBody>
      </p:sp>
    </p:spTree>
    <p:extLst>
      <p:ext uri="{BB962C8B-B14F-4D97-AF65-F5344CB8AC3E}">
        <p14:creationId xmlns:p14="http://schemas.microsoft.com/office/powerpoint/2010/main" val="3530079588"/>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327"/>
        <p:cNvGrpSpPr/>
        <p:nvPr/>
      </p:nvGrpSpPr>
      <p:grpSpPr>
        <a:xfrm>
          <a:off x="0" y="0"/>
          <a:ext cx="0" cy="0"/>
          <a:chOff x="0" y="0"/>
          <a:chExt cx="0" cy="0"/>
        </a:xfrm>
      </p:grpSpPr>
      <p:sp>
        <p:nvSpPr>
          <p:cNvPr id="328" name="Google Shape;328;p30"/>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329" name="Google Shape;329;p30"/>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14686349"/>
      </p:ext>
    </p:extLst>
  </p:cSld>
  <p:clrMap bg1="lt1" tx1="dk1" bg2="dk2" tx2="lt2" accent1="accent1" accent2="accent2" accent3="accent3" accent4="accent4" accent5="accent5" accent6="accent6" hlink="hlink" folHlink="folHlink"/>
  <p:sldLayoutIdLst>
    <p:sldLayoutId id="2147483774" r:id="rId1"/>
    <p:sldLayoutId id="2147483775"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333"/>
        <p:cNvGrpSpPr/>
        <p:nvPr/>
      </p:nvGrpSpPr>
      <p:grpSpPr>
        <a:xfrm>
          <a:off x="0" y="0"/>
          <a:ext cx="0" cy="0"/>
          <a:chOff x="0" y="0"/>
          <a:chExt cx="0" cy="0"/>
        </a:xfrm>
      </p:grpSpPr>
      <p:sp>
        <p:nvSpPr>
          <p:cNvPr id="334" name="Google Shape;334;p33"/>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335" name="Google Shape;335;p33"/>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882321635"/>
      </p:ext>
    </p:extLst>
  </p:cSld>
  <p:clrMap bg1="lt1" tx1="dk1" bg2="dk2" tx2="lt2" accent1="accent1" accent2="accent2" accent3="accent3" accent4="accent4" accent5="accent5" accent6="accent6" hlink="hlink" folHlink="folHlink"/>
  <p:sldLayoutIdLst>
    <p:sldLayoutId id="2147483777" r:id="rId1"/>
    <p:sldLayoutId id="2147483778"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1pPr>
            <a:lvl2pPr lvl="1"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2pPr>
            <a:lvl3pPr lvl="2"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3pPr>
            <a:lvl4pPr lvl="3"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4pPr>
            <a:lvl5pPr lvl="4"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5pPr>
            <a:lvl6pPr lvl="5"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6pPr>
            <a:lvl7pPr lvl="6"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7pPr>
            <a:lvl8pPr lvl="7"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8pPr>
            <a:lvl9pPr lvl="8" rtl="0">
              <a:spcBef>
                <a:spcPts val="0"/>
              </a:spcBef>
              <a:spcAft>
                <a:spcPts val="0"/>
              </a:spcAft>
              <a:buClr>
                <a:schemeClr val="dk1"/>
              </a:buClr>
              <a:buSzPts val="3500"/>
              <a:buFont typeface="Raleway"/>
              <a:buNone/>
              <a:defRPr sz="3500">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220781522"/>
      </p:ext>
    </p:extLst>
  </p:cSld>
  <p:clrMap bg1="lt1" tx1="dk1" bg2="dk2" tx2="lt2" accent1="accent1" accent2="accent2" accent3="accent3" accent4="accent4" accent5="accent5" accent6="accent6" hlink="hlink" folHlink="folHlink"/>
  <p:sldLayoutIdLst>
    <p:sldLayoutId id="2147483780" r:id="rId1"/>
    <p:sldLayoutId id="2147483783" r:id="rId2"/>
    <p:sldLayoutId id="2147483785"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800" r:id="rId15"/>
    <p:sldLayoutId id="2147483801" r:id="rId16"/>
    <p:sldLayoutId id="2147483802" r:id="rId17"/>
    <p:sldLayoutId id="2147483803" r:id="rId18"/>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225"/>
        <p:cNvGrpSpPr/>
        <p:nvPr/>
      </p:nvGrpSpPr>
      <p:grpSpPr>
        <a:xfrm>
          <a:off x="0" y="0"/>
          <a:ext cx="0" cy="0"/>
          <a:chOff x="0" y="0"/>
          <a:chExt cx="0" cy="0"/>
        </a:xfrm>
      </p:grpSpPr>
      <p:sp>
        <p:nvSpPr>
          <p:cNvPr id="226" name="Google Shape;226;p24"/>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227" name="Google Shape;227;p24"/>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879655606"/>
      </p:ext>
    </p:extLst>
  </p:cSld>
  <p:clrMap bg1="lt1" tx1="dk1" bg2="dk2" tx2="lt2" accent1="accent1" accent2="accent2" accent3="accent3" accent4="accent4" accent5="accent5" accent6="accent6" hlink="hlink" folHlink="folHlink"/>
  <p:sldLayoutIdLst>
    <p:sldLayoutId id="2147483805" r:id="rId1"/>
    <p:sldLayoutId id="2147483806"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6.xml"/><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hyperlink" Target="https://doi.org/10.1002/nbm.1247" TargetMode="External"/><Relationship Id="rId2" Type="http://schemas.openxmlformats.org/officeDocument/2006/relationships/hyperlink" Target="https://doi.org/10.1186/s12886-020-01773-7" TargetMode="Externa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6.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1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1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11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16.xml"/><Relationship Id="rId5" Type="http://schemas.openxmlformats.org/officeDocument/2006/relationships/image" Target="../media/image36.jp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16.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6.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6.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16.xml"/><Relationship Id="rId6" Type="http://schemas.openxmlformats.org/officeDocument/2006/relationships/diagramColors" Target="../diagrams/colors2.xml"/><Relationship Id="rId11" Type="http://schemas.openxmlformats.org/officeDocument/2006/relationships/image" Target="../media/image64.png"/><Relationship Id="rId5" Type="http://schemas.openxmlformats.org/officeDocument/2006/relationships/diagramQuickStyle" Target="../diagrams/quickStyle2.xml"/><Relationship Id="rId10" Type="http://schemas.openxmlformats.org/officeDocument/2006/relationships/image" Target="../media/image57.png"/><Relationship Id="rId4" Type="http://schemas.openxmlformats.org/officeDocument/2006/relationships/diagramLayout" Target="../diagrams/layout2.xml"/><Relationship Id="rId9" Type="http://schemas.openxmlformats.org/officeDocument/2006/relationships/image" Target="../media/image56.pn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5.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11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8.png"/><Relationship Id="rId9" Type="http://schemas.microsoft.com/office/2007/relationships/diagramDrawing" Target="../diagrams/drawing3.xml"/></Relationships>
</file>

<file path=ppt/slides/_rels/slide6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116.xml"/><Relationship Id="rId6" Type="http://schemas.openxmlformats.org/officeDocument/2006/relationships/diagramColors" Target="../diagrams/colors4.xml"/><Relationship Id="rId11" Type="http://schemas.openxmlformats.org/officeDocument/2006/relationships/image" Target="../media/image67.png"/><Relationship Id="rId5" Type="http://schemas.openxmlformats.org/officeDocument/2006/relationships/diagramQuickStyle" Target="../diagrams/quickStyle4.xml"/><Relationship Id="rId10" Type="http://schemas.openxmlformats.org/officeDocument/2006/relationships/image" Target="../media/image57.png"/><Relationship Id="rId4" Type="http://schemas.openxmlformats.org/officeDocument/2006/relationships/diagramLayout" Target="../diagrams/layout4.xml"/><Relationship Id="rId9"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6.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16.xml"/><Relationship Id="rId6" Type="http://schemas.openxmlformats.org/officeDocument/2006/relationships/diagramColors" Target="../diagrams/colors5.xml"/><Relationship Id="rId11" Type="http://schemas.openxmlformats.org/officeDocument/2006/relationships/image" Target="../media/image74.png"/><Relationship Id="rId5" Type="http://schemas.openxmlformats.org/officeDocument/2006/relationships/diagramQuickStyle" Target="../diagrams/quickStyle5.xml"/><Relationship Id="rId10" Type="http://schemas.openxmlformats.org/officeDocument/2006/relationships/image" Target="../media/image73.png"/><Relationship Id="rId4" Type="http://schemas.openxmlformats.org/officeDocument/2006/relationships/diagramLayout" Target="../diagrams/layout5.xml"/><Relationship Id="rId9" Type="http://schemas.openxmlformats.org/officeDocument/2006/relationships/image" Target="../media/image7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3.xml"/><Relationship Id="rId1" Type="http://schemas.openxmlformats.org/officeDocument/2006/relationships/slideLayout" Target="../slideLayouts/slideLayout116.xml"/><Relationship Id="rId4" Type="http://schemas.openxmlformats.org/officeDocument/2006/relationships/image" Target="../media/image76.jpg"/></Relationships>
</file>

<file path=ppt/slides/_rels/slide7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116.xml"/><Relationship Id="rId4" Type="http://schemas.openxmlformats.org/officeDocument/2006/relationships/image" Target="../media/image78.jpg"/></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5.xml"/><Relationship Id="rId1" Type="http://schemas.openxmlformats.org/officeDocument/2006/relationships/slideLayout" Target="../slideLayouts/slideLayout116.xml"/><Relationship Id="rId4" Type="http://schemas.openxmlformats.org/officeDocument/2006/relationships/image" Target="../media/image80.jpg"/></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116.xml"/><Relationship Id="rId4" Type="http://schemas.openxmlformats.org/officeDocument/2006/relationships/image" Target="../media/image82.jpg"/></Relationships>
</file>

<file path=ppt/slides/_rels/slide7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116.xml"/><Relationship Id="rId4" Type="http://schemas.openxmlformats.org/officeDocument/2006/relationships/image" Target="../media/image84.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8.xml"/><Relationship Id="rId1" Type="http://schemas.openxmlformats.org/officeDocument/2006/relationships/slideLayout" Target="../slideLayouts/slideLayout116.xml"/><Relationship Id="rId4" Type="http://schemas.openxmlformats.org/officeDocument/2006/relationships/image" Target="../media/image86.jpg"/></Relationships>
</file>

<file path=ppt/slides/_rels/slide8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9.xml"/><Relationship Id="rId1" Type="http://schemas.openxmlformats.org/officeDocument/2006/relationships/slideLayout" Target="../slideLayouts/slideLayout116.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0.xml"/><Relationship Id="rId1" Type="http://schemas.openxmlformats.org/officeDocument/2006/relationships/slideLayout" Target="../slideLayouts/slideLayout116.xml"/><Relationship Id="rId5" Type="http://schemas.openxmlformats.org/officeDocument/2006/relationships/image" Target="../media/image88.jpg"/><Relationship Id="rId4" Type="http://schemas.openxmlformats.org/officeDocument/2006/relationships/image" Target="../media/image82.jpg"/></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8.jpg"/><Relationship Id="rId1" Type="http://schemas.openxmlformats.org/officeDocument/2006/relationships/slideLayout" Target="../slideLayouts/slideLayout116.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1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6.png"/><Relationship Id="rId7" Type="http://schemas.openxmlformats.org/officeDocument/2006/relationships/diagramQuickStyle" Target="../diagrams/quickStyle6.xml"/><Relationship Id="rId2" Type="http://schemas.openxmlformats.org/officeDocument/2006/relationships/image" Target="../media/image5.png"/><Relationship Id="rId1" Type="http://schemas.openxmlformats.org/officeDocument/2006/relationships/slideLayout" Target="../slideLayouts/slideLayout116.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7.png"/><Relationship Id="rId9" Type="http://schemas.microsoft.com/office/2007/relationships/diagramDrawing" Target="../diagrams/drawing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116.xml"/><Relationship Id="rId6" Type="http://schemas.openxmlformats.org/officeDocument/2006/relationships/image" Target="../media/image96.png"/><Relationship Id="rId11" Type="http://schemas.microsoft.com/office/2007/relationships/hdphoto" Target="../media/hdphoto3.wdp"/><Relationship Id="rId5" Type="http://schemas.openxmlformats.org/officeDocument/2006/relationships/image" Target="../media/image95.png"/><Relationship Id="rId10" Type="http://schemas.openxmlformats.org/officeDocument/2006/relationships/image" Target="../media/image98.png"/><Relationship Id="rId4" Type="http://schemas.openxmlformats.org/officeDocument/2006/relationships/image" Target="../media/image94.png"/><Relationship Id="rId9" Type="http://schemas.microsoft.com/office/2007/relationships/hdphoto" Target="../media/hdphoto2.wdp"/></Relationships>
</file>

<file path=ppt/slides/_rels/slide96.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35.xml"/><Relationship Id="rId1" Type="http://schemas.openxmlformats.org/officeDocument/2006/relationships/slideLayout" Target="../slideLayouts/slideLayout116.xml"/><Relationship Id="rId4" Type="http://schemas.openxmlformats.org/officeDocument/2006/relationships/image" Target="../media/image10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687B-72AF-555E-98D8-68258ECFCEDC}"/>
              </a:ext>
            </a:extLst>
          </p:cNvPr>
          <p:cNvSpPr>
            <a:spLocks noGrp="1"/>
          </p:cNvSpPr>
          <p:nvPr>
            <p:ph type="ctrTitle"/>
          </p:nvPr>
        </p:nvSpPr>
        <p:spPr>
          <a:xfrm>
            <a:off x="476733" y="1710584"/>
            <a:ext cx="11238533" cy="2536400"/>
          </a:xfrm>
        </p:spPr>
        <p:txBody>
          <a:bodyPr>
            <a:noAutofit/>
          </a:bodyPr>
          <a:lstStyle/>
          <a:p>
            <a:pPr algn="l"/>
            <a:r>
              <a:rPr lang="en-US" sz="5400" dirty="0"/>
              <a:t>Neuro-Ophthalmic Red Flags in Eye Care: Identifying When MRI is Warranted</a:t>
            </a:r>
          </a:p>
        </p:txBody>
      </p:sp>
      <p:sp>
        <p:nvSpPr>
          <p:cNvPr id="3" name="Subtitle 2">
            <a:extLst>
              <a:ext uri="{FF2B5EF4-FFF2-40B4-BE49-F238E27FC236}">
                <a16:creationId xmlns:a16="http://schemas.microsoft.com/office/drawing/2014/main" id="{F755B902-25FB-10A6-A23C-2AF228A7AD8B}"/>
              </a:ext>
            </a:extLst>
          </p:cNvPr>
          <p:cNvSpPr>
            <a:spLocks noGrp="1"/>
          </p:cNvSpPr>
          <p:nvPr>
            <p:ph type="subTitle" idx="1"/>
          </p:nvPr>
        </p:nvSpPr>
        <p:spPr>
          <a:xfrm>
            <a:off x="476733" y="4654674"/>
            <a:ext cx="7863200" cy="985484"/>
          </a:xfrm>
        </p:spPr>
        <p:txBody>
          <a:bodyPr>
            <a:normAutofit fontScale="92500" lnSpcReduction="20000"/>
          </a:bodyPr>
          <a:lstStyle/>
          <a:p>
            <a:pPr algn="l"/>
            <a:r>
              <a:rPr lang="en-US" dirty="0"/>
              <a:t>Eric Chang, OD </a:t>
            </a:r>
          </a:p>
          <a:p>
            <a:pPr algn="l"/>
            <a:r>
              <a:rPr lang="en-US" dirty="0"/>
              <a:t>Solinsky Eyecare </a:t>
            </a:r>
          </a:p>
          <a:p>
            <a:pPr algn="l"/>
            <a:r>
              <a:rPr lang="en-US" dirty="0"/>
              <a:t>04/11/26</a:t>
            </a:r>
          </a:p>
          <a:p>
            <a:endParaRPr lang="en-US" dirty="0"/>
          </a:p>
        </p:txBody>
      </p:sp>
    </p:spTree>
    <p:extLst>
      <p:ext uri="{BB962C8B-B14F-4D97-AF65-F5344CB8AC3E}">
        <p14:creationId xmlns:p14="http://schemas.microsoft.com/office/powerpoint/2010/main" val="418566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D691-79B0-6A52-F86E-0253067BDE09}"/>
              </a:ext>
            </a:extLst>
          </p:cNvPr>
          <p:cNvSpPr>
            <a:spLocks noGrp="1"/>
          </p:cNvSpPr>
          <p:nvPr>
            <p:ph type="title"/>
          </p:nvPr>
        </p:nvSpPr>
        <p:spPr/>
        <p:txBody>
          <a:bodyPr/>
          <a:lstStyle/>
          <a:p>
            <a:r>
              <a:rPr lang="en-US" dirty="0"/>
              <a:t>Etiology </a:t>
            </a:r>
          </a:p>
        </p:txBody>
      </p:sp>
      <p:sp>
        <p:nvSpPr>
          <p:cNvPr id="3" name="Content Placeholder 2">
            <a:extLst>
              <a:ext uri="{FF2B5EF4-FFF2-40B4-BE49-F238E27FC236}">
                <a16:creationId xmlns:a16="http://schemas.microsoft.com/office/drawing/2014/main" id="{F9DC282D-31A3-94B8-413E-EBC3B0971C46}"/>
              </a:ext>
            </a:extLst>
          </p:cNvPr>
          <p:cNvSpPr>
            <a:spLocks noGrp="1"/>
          </p:cNvSpPr>
          <p:nvPr>
            <p:ph idx="1"/>
          </p:nvPr>
        </p:nvSpPr>
        <p:spPr>
          <a:xfrm>
            <a:off x="953467" y="1536633"/>
            <a:ext cx="7610503" cy="4555200"/>
          </a:xfrm>
        </p:spPr>
        <p:txBody>
          <a:bodyPr/>
          <a:lstStyle/>
          <a:p>
            <a:r>
              <a:rPr lang="en-US" sz="1600" dirty="0"/>
              <a:t>CON is the manifestation of sustained mechanical pressure on the optic nerve or its surrounding structures. </a:t>
            </a:r>
          </a:p>
          <a:p>
            <a:r>
              <a:rPr lang="en-US" sz="1600" dirty="0"/>
              <a:t>Chronic compression can cause disruption of axonal transport and loss of vascular perfusion </a:t>
            </a:r>
            <a:r>
              <a:rPr lang="en-US" sz="1600" dirty="0">
                <a:sym typeface="Wingdings" panose="05000000000000000000" pitchFamily="2" charset="2"/>
              </a:rPr>
              <a:t> axonal degeneration, demyelination, progressive visual loss</a:t>
            </a:r>
          </a:p>
          <a:p>
            <a:r>
              <a:rPr lang="en-US" sz="1600" dirty="0">
                <a:sym typeface="Wingdings" panose="05000000000000000000" pitchFamily="2" charset="2"/>
              </a:rPr>
              <a:t>Infectious causes: </a:t>
            </a:r>
          </a:p>
          <a:p>
            <a:pPr lvl="1"/>
            <a:r>
              <a:rPr lang="en-US" sz="1600" dirty="0">
                <a:sym typeface="Wingdings" panose="05000000000000000000" pitchFamily="2" charset="2"/>
              </a:rPr>
              <a:t>Fungal infections (Aspergilloma – immunocompromised), fungal sinusitis, tuberculomas (TB) </a:t>
            </a:r>
          </a:p>
          <a:p>
            <a:r>
              <a:rPr lang="en-US" sz="1600" dirty="0"/>
              <a:t>Inflammatory causes: </a:t>
            </a:r>
          </a:p>
          <a:p>
            <a:pPr lvl="1"/>
            <a:r>
              <a:rPr lang="en-US" sz="1600" dirty="0"/>
              <a:t>Thyroid-associated orbitopathy (Graves disease), Idiopathic orbital inflammation </a:t>
            </a:r>
          </a:p>
          <a:p>
            <a:r>
              <a:rPr lang="en-US" sz="1600" dirty="0"/>
              <a:t>Vascular causes </a:t>
            </a:r>
          </a:p>
          <a:p>
            <a:pPr lvl="1"/>
            <a:r>
              <a:rPr lang="en-US" sz="1600" dirty="0"/>
              <a:t>Intracranial aneurysms (ICA, ANCA, OA), fistulas </a:t>
            </a:r>
          </a:p>
          <a:p>
            <a:r>
              <a:rPr lang="en-US" sz="1600" dirty="0"/>
              <a:t>Traumatic causes: </a:t>
            </a:r>
          </a:p>
          <a:p>
            <a:pPr lvl="1"/>
            <a:r>
              <a:rPr lang="en-US" sz="1600" dirty="0"/>
              <a:t>Orbital fractures with bony displacement, orbital hematomas</a:t>
            </a:r>
          </a:p>
          <a:p>
            <a:r>
              <a:rPr lang="en-US" sz="1600" dirty="0"/>
              <a:t>Neoplastic causes: </a:t>
            </a:r>
          </a:p>
          <a:p>
            <a:pPr lvl="1"/>
            <a:r>
              <a:rPr lang="en-US" sz="1600" dirty="0"/>
              <a:t>Meningiomas (usually benign), Optic glioma (NF-1), pituitary adenoma, craniopharyngiomas, metastatic cancers </a:t>
            </a:r>
          </a:p>
          <a:p>
            <a:r>
              <a:rPr lang="en-US" sz="1600" dirty="0"/>
              <a:t>Bone Causes </a:t>
            </a:r>
          </a:p>
          <a:p>
            <a:pPr lvl="1"/>
            <a:r>
              <a:rPr lang="en-US" sz="1600" dirty="0"/>
              <a:t>Paget’s disease, osteopetrosis </a:t>
            </a:r>
          </a:p>
          <a:p>
            <a:pPr lvl="1"/>
            <a:endParaRPr lang="en-US" dirty="0"/>
          </a:p>
        </p:txBody>
      </p:sp>
      <p:sp>
        <p:nvSpPr>
          <p:cNvPr id="5" name="Slide Number Placeholder 4">
            <a:extLst>
              <a:ext uri="{FF2B5EF4-FFF2-40B4-BE49-F238E27FC236}">
                <a16:creationId xmlns:a16="http://schemas.microsoft.com/office/drawing/2014/main" id="{8396D1B0-E3FF-5101-A26A-0152F8FCD69E}"/>
              </a:ext>
            </a:extLst>
          </p:cNvPr>
          <p:cNvSpPr>
            <a:spLocks noGrp="1"/>
          </p:cNvSpPr>
          <p:nvPr>
            <p:ph type="sldNum" sz="quarter" idx="12"/>
          </p:nvPr>
        </p:nvSpPr>
        <p:spPr/>
        <p:txBody>
          <a:bodyPr/>
          <a:lstStyle/>
          <a:p>
            <a:fld id="{E2E422AB-7BDA-442A-AC98-95E21D206A12}" type="slidenum">
              <a:rPr lang="en-US" smtClean="0"/>
              <a:t>10</a:t>
            </a:fld>
            <a:endParaRPr lang="en-US"/>
          </a:p>
        </p:txBody>
      </p:sp>
      <p:sp>
        <p:nvSpPr>
          <p:cNvPr id="6" name="TextBox 5">
            <a:extLst>
              <a:ext uri="{FF2B5EF4-FFF2-40B4-BE49-F238E27FC236}">
                <a16:creationId xmlns:a16="http://schemas.microsoft.com/office/drawing/2014/main" id="{AA8D05A9-A396-ADEF-F157-5F4F2D17CB15}"/>
              </a:ext>
            </a:extLst>
          </p:cNvPr>
          <p:cNvSpPr txBox="1"/>
          <p:nvPr/>
        </p:nvSpPr>
        <p:spPr>
          <a:xfrm>
            <a:off x="-63795" y="6490754"/>
            <a:ext cx="5068186" cy="523220"/>
          </a:xfrm>
          <a:prstGeom prst="rect">
            <a:avLst/>
          </a:prstGeom>
          <a:noFill/>
        </p:spPr>
        <p:txBody>
          <a:bodyPr wrap="square">
            <a:spAutoFit/>
          </a:bodyPr>
          <a:lstStyle/>
          <a:p>
            <a:r>
              <a:rPr lang="en-US" sz="500" dirty="0"/>
              <a:t>Rodriguez-Beato, Freddie Y., and Orlando De Jesus. “Compressive Optic Neuropathy.” </a:t>
            </a:r>
          </a:p>
          <a:p>
            <a:r>
              <a:rPr lang="en-US" sz="500" dirty="0"/>
              <a:t>Image taken from: Lever, Mael, et al. “Orbital Aspergillosis: A Case Report and Review of the Literature.”</a:t>
            </a:r>
          </a:p>
          <a:p>
            <a:r>
              <a:rPr lang="en-US" sz="500" dirty="0"/>
              <a:t>Image taken from: Kim, </a:t>
            </a:r>
            <a:r>
              <a:rPr lang="en-US" sz="500" dirty="0" err="1"/>
              <a:t>Jonghyun</a:t>
            </a:r>
            <a:r>
              <a:rPr lang="en-US" sz="500" dirty="0"/>
              <a:t>, et al. “Orbital Subperiosteal Hematoma Associated with Frontal and Ethmoidal Sinusitis.”</a:t>
            </a:r>
          </a:p>
          <a:p>
            <a:r>
              <a:rPr lang="en-US" sz="500" dirty="0"/>
              <a:t>Image taken from: Pakdel, Farzad, and Gangadhara Sundar. “Dysthyroid Optic Neuropathy - </a:t>
            </a:r>
            <a:r>
              <a:rPr lang="en-US" sz="500" dirty="0" err="1"/>
              <a:t>EyeWiki</a:t>
            </a:r>
            <a:r>
              <a:rPr lang="en-US" sz="500" dirty="0"/>
              <a:t>.”</a:t>
            </a:r>
          </a:p>
          <a:p>
            <a:endParaRPr lang="en-US" sz="800" dirty="0"/>
          </a:p>
        </p:txBody>
      </p:sp>
      <p:pic>
        <p:nvPicPr>
          <p:cNvPr id="1026" name="Picture 2" descr="Orbital aspergillosis: a case report and review of the literature | BMC  Ophthalmology | Springer Nature Link">
            <a:extLst>
              <a:ext uri="{FF2B5EF4-FFF2-40B4-BE49-F238E27FC236}">
                <a16:creationId xmlns:a16="http://schemas.microsoft.com/office/drawing/2014/main" id="{27FDD674-B1D0-7A12-C068-094DC7476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3970" y="2382517"/>
            <a:ext cx="3262313" cy="32623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8D39BAE-46DD-287A-F9CC-8CD003B47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3827" y="2980471"/>
            <a:ext cx="28575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bital subperiosteal hematoma associated with frontal and ethmoidal  sinusitis | BMC Ophthalmology | Springer Nature Link">
            <a:extLst>
              <a:ext uri="{FF2B5EF4-FFF2-40B4-BE49-F238E27FC236}">
                <a16:creationId xmlns:a16="http://schemas.microsoft.com/office/drawing/2014/main" id="{7D186C3F-D1D7-D45C-2905-A6B95E1E3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3827" y="2359805"/>
            <a:ext cx="2719543" cy="373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5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2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0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AA38-0628-0FF8-D150-3D78F77D3CF2}"/>
              </a:ext>
            </a:extLst>
          </p:cNvPr>
          <p:cNvSpPr>
            <a:spLocks noGrp="1"/>
          </p:cNvSpPr>
          <p:nvPr>
            <p:ph type="title"/>
          </p:nvPr>
        </p:nvSpPr>
        <p:spPr/>
        <p:txBody>
          <a:bodyPr/>
          <a:lstStyle/>
          <a:p>
            <a:r>
              <a:rPr lang="en-US" dirty="0"/>
              <a:t>References</a:t>
            </a:r>
          </a:p>
        </p:txBody>
      </p:sp>
      <p:sp>
        <p:nvSpPr>
          <p:cNvPr id="5" name="Slide Number Placeholder 4">
            <a:extLst>
              <a:ext uri="{FF2B5EF4-FFF2-40B4-BE49-F238E27FC236}">
                <a16:creationId xmlns:a16="http://schemas.microsoft.com/office/drawing/2014/main" id="{022FFD69-A899-DC00-5403-6ECD62015152}"/>
              </a:ext>
            </a:extLst>
          </p:cNvPr>
          <p:cNvSpPr>
            <a:spLocks noGrp="1"/>
          </p:cNvSpPr>
          <p:nvPr>
            <p:ph type="sldNum" sz="quarter" idx="12"/>
          </p:nvPr>
        </p:nvSpPr>
        <p:spPr/>
        <p:txBody>
          <a:bodyPr/>
          <a:lstStyle/>
          <a:p>
            <a:fld id="{E2E422AB-7BDA-442A-AC98-95E21D206A12}" type="slidenum">
              <a:rPr lang="en-US" smtClean="0"/>
              <a:t>100</a:t>
            </a:fld>
            <a:endParaRPr lang="en-US"/>
          </a:p>
        </p:txBody>
      </p:sp>
      <p:sp>
        <p:nvSpPr>
          <p:cNvPr id="6" name="Rectangle 2">
            <a:extLst>
              <a:ext uri="{FF2B5EF4-FFF2-40B4-BE49-F238E27FC236}">
                <a16:creationId xmlns:a16="http://schemas.microsoft.com/office/drawing/2014/main" id="{24C4C90D-9522-47FA-5356-DF5D7E11DD85}"/>
              </a:ext>
            </a:extLst>
          </p:cNvPr>
          <p:cNvSpPr>
            <a:spLocks noGrp="1" noChangeArrowheads="1"/>
          </p:cNvSpPr>
          <p:nvPr>
            <p:ph idx="1"/>
          </p:nvPr>
        </p:nvSpPr>
        <p:spPr bwMode="auto">
          <a:xfrm>
            <a:off x="639170" y="1420926"/>
            <a:ext cx="10599363"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28600" indent="-228600">
              <a:buClrTx/>
              <a:buSzTx/>
              <a:buFont typeface="+mj-lt"/>
              <a:buAutoNum type="arabicPeriod"/>
            </a:pPr>
            <a:r>
              <a:rPr lang="en-US" sz="1000" dirty="0">
                <a:latin typeface="Times New Roman" panose="02020603050405020304" pitchFamily="18" charset="0"/>
                <a:cs typeface="Times New Roman" panose="02020603050405020304" pitchFamily="18" charset="0"/>
              </a:rPr>
              <a:t>Akino, Kunihiko, et al. “Risk of Newly Developing Visual Field Defect and Neurodegeneration after Pars Plana Vitrectomy for Idiopathic Epiretinal Membrane.” </a:t>
            </a:r>
            <a:r>
              <a:rPr lang="en-US" sz="1000" i="1" dirty="0">
                <a:latin typeface="Times New Roman" panose="02020603050405020304" pitchFamily="18" charset="0"/>
                <a:cs typeface="Times New Roman" panose="02020603050405020304" pitchFamily="18" charset="0"/>
              </a:rPr>
              <a:t>The British Journal of Ophthalmology</a:t>
            </a:r>
            <a:r>
              <a:rPr lang="en-US" sz="1000" dirty="0">
                <a:latin typeface="Times New Roman" panose="02020603050405020304" pitchFamily="18" charset="0"/>
                <a:cs typeface="Times New Roman" panose="02020603050405020304" pitchFamily="18" charset="0"/>
              </a:rPr>
              <a:t>, vol. 105, no. 12, Dec. 2021, pp. 1683–1687, pubmed.ncbi.nlm.nih.gov/33020118/, https://doi.org/10.1136/bjophthalmol-2020-317478.</a:t>
            </a:r>
            <a:endPar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Chen, </a:t>
            </a:r>
            <a:r>
              <a:rPr kumimoji="0" lang="en-US" altLang="en-US" sz="1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Wangyang</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et al. “Elevated AST/ALT Ratio Is Associated with All‐Cause Mortality and Cancer Incident.”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Journal of Clinical Laboratory Analysis</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vol. 36, no. 5, 22 Mar. 2022, https://doi.org/10.1002/jcla.24356.</a:t>
            </a:r>
          </a:p>
          <a:p>
            <a:pPr marL="228600" indent="-228600">
              <a:buClrTx/>
              <a:buSzTx/>
              <a:buFont typeface="+mj-lt"/>
              <a:buAutoNum type="arabicPeriod"/>
            </a:pPr>
            <a:r>
              <a:rPr kumimoji="0" lang="en-US" altLang="en-US" sz="1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DelGiodice</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Michael, and Christopher Suhr. “Neuroimaging 101 for the Optometrist.”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Www.reviewofoptometry.com</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 Oct. 2015, www.reviewofoptometry.com/article/neuroimaging-101-for-the-optometrist.</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 Muzio, Bruno. “Multiple Meningiomas and Schwannomas (NF2).” </a:t>
            </a:r>
            <a:r>
              <a:rPr kumimoji="0" lang="en-US" altLang="en-US" sz="1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Radiopaedia</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29 Jan. 2024, radiopaedia.org/cases/multiple-meningiomas-and-schwannomas-nf2, https://doi.org/10.53347/rID-40356'.</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Gai, Dayu. “Left Orbital Floor Fracture with Herniation.”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Radiopaedia.org</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14 Feb. 2015, radiopaedia.org/cases/</a:t>
            </a:r>
            <a:r>
              <a:rPr kumimoji="0" lang="en-US" altLang="en-US" sz="1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orbital-floor-fracture-with-herniation?lang</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en-US" altLang="en-US" sz="1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gb</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https://doi.org/10.53347/rid-32046. Accessed 8 May 2025.</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Ganapathy, Muthu Kuzhali, and Prasanna Tadi. “Anatomy, Head and Neck, Pituitary Gland.”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PubMed</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StatPearls</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Publishing, 2020, www.ncbi.nlm.nih.gov/books/NBK551529/.</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Giannini, E. G., et al. “Liver Enzyme Alteration: A Guide for Clinicians.”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Canadian Medical Association Journal</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vol. 172, no. 3, 1 Feb. 2005, pp. 367–379, www.ncbi.nlm.nih.gov/pmc/articles/PMC545762/.</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Jones, Stephen, et al. “Optic Chiasmal Herniation - an under Recognized Complication of Dopamine Agonist Therapy for Macroprolactinoma.”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Clinical Endocrinology</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vol. 53, no. 4, 1 Oct. 2000, pp. 529–534, https://doi.org/10.1046/j.1365-2265.2000.01039.x. Accessed 29 Aug. 2023.</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Lever, Mael, et al. “Orbital Aspergillosis: A Case Report and Review of the Literature.”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BMC Ophthalmology</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vol. 21, no. 1, 8 Jan. 2021, </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hlinkClick r:id="rId2"/>
              </a:rPr>
              <a:t>https://doi.org/10.1186/s12886-020-01773-7</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228600" indent="-228600">
              <a:buClrTx/>
              <a:buSzTx/>
              <a:buFont typeface="+mj-lt"/>
              <a:buAutoNum type="arabicPeriod"/>
            </a:pPr>
            <a:r>
              <a:rPr lang="en-US" sz="1000" dirty="0">
                <a:latin typeface="Times New Roman" panose="02020603050405020304" pitchFamily="18" charset="0"/>
                <a:cs typeface="Times New Roman" panose="02020603050405020304" pitchFamily="18" charset="0"/>
              </a:rPr>
              <a:t>Maryam Nashi </a:t>
            </a:r>
            <a:r>
              <a:rPr lang="en-US" sz="1000" dirty="0" err="1">
                <a:latin typeface="Times New Roman" panose="02020603050405020304" pitchFamily="18" charset="0"/>
                <a:cs typeface="Times New Roman" panose="02020603050405020304" pitchFamily="18" charset="0"/>
              </a:rPr>
              <a:t>Alboqami</a:t>
            </a:r>
            <a:r>
              <a:rPr lang="en-US" sz="1000" dirty="0">
                <a:latin typeface="Times New Roman" panose="02020603050405020304" pitchFamily="18" charset="0"/>
                <a:cs typeface="Times New Roman" panose="02020603050405020304" pitchFamily="18" charset="0"/>
              </a:rPr>
              <a:t>, et al. “Craniopharyngioma: A Comprehensive Review of the Clinical Presentation, Radiological Findings, Management, and Future Perspective.” </a:t>
            </a:r>
            <a:r>
              <a:rPr lang="en-US" sz="1000" dirty="0" err="1">
                <a:latin typeface="Times New Roman" panose="02020603050405020304" pitchFamily="18" charset="0"/>
                <a:cs typeface="Times New Roman" panose="02020603050405020304" pitchFamily="18" charset="0"/>
              </a:rPr>
              <a:t>Heliyon</a:t>
            </a:r>
            <a:r>
              <a:rPr lang="en-US" sz="1000" dirty="0">
                <a:latin typeface="Times New Roman" panose="02020603050405020304" pitchFamily="18" charset="0"/>
                <a:cs typeface="Times New Roman" panose="02020603050405020304" pitchFamily="18" charset="0"/>
              </a:rPr>
              <a:t>, vol. 10, no. 11, 31 May 2024, pp. e32112–e32112, www.sciencedirect.com/science/article/pii/S240584402408143X, https://doi.org/10.1016/j.heliyon.2024.e32112.</a:t>
            </a:r>
            <a:endParaRPr lang="en-US" altLang="en-US" sz="1000" dirty="0">
              <a:latin typeface="Times New Roman" panose="02020603050405020304" pitchFamily="18" charset="0"/>
              <a:cs typeface="Times New Roman" panose="02020603050405020304" pitchFamily="18" charset="0"/>
            </a:endParaRPr>
          </a:p>
          <a:p>
            <a:pPr marL="228600" indent="-228600">
              <a:buClrTx/>
              <a:buSzTx/>
              <a:buFont typeface="+mj-lt"/>
              <a:buAutoNum type="arabicPeriod"/>
            </a:pPr>
            <a:r>
              <a:rPr lang="en-US" altLang="en-US" sz="1000" dirty="0" err="1">
                <a:latin typeface="Times New Roman" panose="02020603050405020304" pitchFamily="18" charset="0"/>
                <a:cs typeface="Times New Roman" panose="02020603050405020304" pitchFamily="18" charset="0"/>
              </a:rPr>
              <a:t>Molitch</a:t>
            </a:r>
            <a:r>
              <a:rPr lang="en-US" altLang="en-US" sz="1000" dirty="0">
                <a:latin typeface="Times New Roman" panose="02020603050405020304" pitchFamily="18" charset="0"/>
                <a:cs typeface="Times New Roman" panose="02020603050405020304" pitchFamily="18" charset="0"/>
              </a:rPr>
              <a:t>, Mark E, et </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al. “Prolactinoma Management.”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Nih.gov</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MDText.com, Inc., 30 Sept. 2018, www.ncbi.nlm.nih.gov/books/NBK279174/.</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Ogasawara, Christian, et al. “Meningioma: A Review of Epidemiology, Pathology, Diagnosis, Treatment, and Future Directions.”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Biomedicines</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vol. 9, no. 3, 21 Mar. 2021, p. 319, www.ncbi.nlm.nih.gov/pmc/articles/PMC8004084/, https://doi.org/10.3390/biomedicines9030319.</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“Optic Nerve, Visual Pathways, Oculomotor System, and Consequences of Intracranial Injury.” </a:t>
            </a:r>
            <a:r>
              <a:rPr kumimoji="0" lang="en-US" altLang="en-US" sz="1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Ento</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Key</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12 July 2017, entokey.com/optic-nerve-visual-pathways-oculomotor-system-and-consequences-of-intracranial-injury/.</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Rodriguez-Beato, Freddie Y., and Orlando De Jesus. “Compressive Optic Neuropathy.”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PubMed</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StatPearls</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Publishing, 2022, www.ncbi.nlm.nih.gov/books/NBK560583/.</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“Sagittal Section through the Sella Turcica | </a:t>
            </a:r>
            <a:r>
              <a:rPr kumimoji="0" lang="en-US" altLang="en-US" sz="1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MedLink</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Neurology.” </a:t>
            </a:r>
            <a:r>
              <a:rPr kumimoji="0" lang="en-US" altLang="en-US" sz="1000" b="0"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MedLink</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Neurology</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2021, www.medlink.com/media/hypodl3. Accessed 16 Mar. 2026.</a:t>
            </a:r>
          </a:p>
          <a:p>
            <a:pPr marL="228600" indent="-228600">
              <a:buClrTx/>
              <a:buSzTx/>
              <a:buFont typeface="+mj-lt"/>
              <a:buAutoNum type="arabicPeriod"/>
            </a:pP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Townsend, Kelly A., et al. “Clinical Application of MRI in Ophthalmology.” </a:t>
            </a:r>
            <a:r>
              <a:rPr kumimoji="0" lang="en-US" alt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NMR in Biomedicine</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vol. 21, no. 9, Nov. 2008, pp. 997–1002, www.ncbi.nlm.nih.gov/pmc/articles/PMC2912145/, </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hlinkClick r:id="rId3"/>
              </a:rPr>
              <a:t>https://doi.org/10.1002/nbm.1247</a:t>
            </a:r>
            <a:r>
              <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228600" indent="-228600">
              <a:buClrTx/>
              <a:buSzTx/>
              <a:buFont typeface="+mj-lt"/>
              <a:buAutoNum type="arabicPeriod"/>
            </a:pPr>
            <a:r>
              <a:rPr lang="en-US" sz="1000" dirty="0">
                <a:latin typeface="Times New Roman" panose="02020603050405020304" pitchFamily="18" charset="0"/>
                <a:cs typeface="Times New Roman" panose="02020603050405020304" pitchFamily="18" charset="0"/>
              </a:rPr>
              <a:t>Uemura, Akinori, et al. “Visual Field Defects after Uneventful Vitrectomy for Epiretinal Membrane with Indocyanine Green–Assisted Internal Limiting Membrane Peeling.” </a:t>
            </a:r>
            <a:r>
              <a:rPr lang="en-US" sz="1000" i="1" dirty="0">
                <a:latin typeface="Times New Roman" panose="02020603050405020304" pitchFamily="18" charset="0"/>
                <a:cs typeface="Times New Roman" panose="02020603050405020304" pitchFamily="18" charset="0"/>
              </a:rPr>
              <a:t>American Journal of Ophthalmology</a:t>
            </a:r>
            <a:r>
              <a:rPr lang="en-US" sz="1000" dirty="0">
                <a:latin typeface="Times New Roman" panose="02020603050405020304" pitchFamily="18" charset="0"/>
                <a:cs typeface="Times New Roman" panose="02020603050405020304" pitchFamily="18" charset="0"/>
              </a:rPr>
              <a:t>, vol. 136, no. 2, 1 Aug. 2003, pp. 252–257, https://doi.org/10.1016/s0002-9394(03)00157-0. Accessed 22 Nov. 2023.</a:t>
            </a:r>
          </a:p>
          <a:p>
            <a:pPr marL="228600" indent="-228600">
              <a:buClrTx/>
              <a:buSzTx/>
              <a:buFont typeface="+mj-lt"/>
              <a:buAutoNum type="arabicPeriod"/>
            </a:pPr>
            <a:endParaRPr kumimoji="0" lang="en-US" alt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92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487CC-1A37-62DF-6B18-8A4535CA2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16AA7A-6120-B14A-55E2-5CC686E98782}"/>
              </a:ext>
            </a:extLst>
          </p:cNvPr>
          <p:cNvSpPr>
            <a:spLocks noGrp="1"/>
          </p:cNvSpPr>
          <p:nvPr>
            <p:ph type="title"/>
          </p:nvPr>
        </p:nvSpPr>
        <p:spPr/>
        <p:txBody>
          <a:bodyPr/>
          <a:lstStyle/>
          <a:p>
            <a:r>
              <a:rPr lang="en-US" dirty="0"/>
              <a:t>Pathophysiology </a:t>
            </a:r>
          </a:p>
        </p:txBody>
      </p:sp>
      <p:sp>
        <p:nvSpPr>
          <p:cNvPr id="3" name="Content Placeholder 2">
            <a:extLst>
              <a:ext uri="{FF2B5EF4-FFF2-40B4-BE49-F238E27FC236}">
                <a16:creationId xmlns:a16="http://schemas.microsoft.com/office/drawing/2014/main" id="{EA56494C-3CC7-173A-72AB-9EEABABC8886}"/>
              </a:ext>
            </a:extLst>
          </p:cNvPr>
          <p:cNvSpPr>
            <a:spLocks noGrp="1"/>
          </p:cNvSpPr>
          <p:nvPr>
            <p:ph idx="1"/>
          </p:nvPr>
        </p:nvSpPr>
        <p:spPr/>
        <p:txBody>
          <a:bodyPr/>
          <a:lstStyle/>
          <a:p>
            <a:r>
              <a:rPr lang="en-US" sz="1800" dirty="0"/>
              <a:t>Mammalian CNS lacks the ability for regeneration and axonal growth</a:t>
            </a:r>
          </a:p>
          <a:p>
            <a:r>
              <a:rPr lang="en-US" sz="1800" dirty="0"/>
              <a:t>Compression in the axoplasmic flow </a:t>
            </a:r>
            <a:r>
              <a:rPr lang="en-US" sz="1800" dirty="0">
                <a:sym typeface="Wingdings" panose="05000000000000000000" pitchFamily="2" charset="2"/>
              </a:rPr>
              <a:t> </a:t>
            </a:r>
            <a:r>
              <a:rPr lang="en-US" sz="1800" dirty="0"/>
              <a:t>axonal swelling and stasis </a:t>
            </a:r>
            <a:r>
              <a:rPr lang="en-US" sz="1800" dirty="0">
                <a:sym typeface="Wingdings" panose="05000000000000000000" pitchFamily="2" charset="2"/>
              </a:rPr>
              <a:t> visual field defects  progressive degeneration </a:t>
            </a:r>
          </a:p>
          <a:p>
            <a:r>
              <a:rPr lang="en-US" sz="1800" dirty="0">
                <a:sym typeface="Wingdings" panose="05000000000000000000" pitchFamily="2" charset="2"/>
              </a:rPr>
              <a:t>Weak points:</a:t>
            </a:r>
          </a:p>
          <a:p>
            <a:pPr lvl="1"/>
            <a:r>
              <a:rPr lang="en-US" sz="1800" dirty="0">
                <a:sym typeface="Wingdings" panose="05000000000000000000" pitchFamily="2" charset="2"/>
              </a:rPr>
              <a:t>Optic Canal</a:t>
            </a:r>
          </a:p>
          <a:p>
            <a:pPr lvl="1"/>
            <a:r>
              <a:rPr lang="en-US" sz="1800" dirty="0">
                <a:sym typeface="Wingdings" panose="05000000000000000000" pitchFamily="2" charset="2"/>
              </a:rPr>
              <a:t>Orbital Apex</a:t>
            </a:r>
          </a:p>
          <a:p>
            <a:r>
              <a:rPr lang="en-US" sz="1800" dirty="0">
                <a:sym typeface="Wingdings" panose="05000000000000000000" pitchFamily="2" charset="2"/>
              </a:rPr>
              <a:t>Early symptoms: </a:t>
            </a:r>
          </a:p>
          <a:p>
            <a:pPr lvl="1"/>
            <a:r>
              <a:rPr lang="en-US" sz="1800" dirty="0">
                <a:sym typeface="Wingdings" panose="05000000000000000000" pitchFamily="2" charset="2"/>
              </a:rPr>
              <a:t>Dyschromatopsia</a:t>
            </a:r>
          </a:p>
          <a:p>
            <a:pPr lvl="1"/>
            <a:r>
              <a:rPr lang="en-US" sz="1800" dirty="0">
                <a:sym typeface="Wingdings" panose="05000000000000000000" pitchFamily="2" charset="2"/>
              </a:rPr>
              <a:t>Relative afferent pupillary defect (RAPD) </a:t>
            </a:r>
          </a:p>
          <a:p>
            <a:pPr lvl="1"/>
            <a:r>
              <a:rPr lang="en-US" sz="1800" dirty="0">
                <a:sym typeface="Wingdings" panose="05000000000000000000" pitchFamily="2" charset="2"/>
              </a:rPr>
              <a:t>Subtle visual field loss </a:t>
            </a:r>
          </a:p>
          <a:p>
            <a:r>
              <a:rPr lang="en-US" sz="1800" dirty="0">
                <a:sym typeface="Wingdings" panose="05000000000000000000" pitchFamily="2" charset="2"/>
              </a:rPr>
              <a:t>Severe symptoms: </a:t>
            </a:r>
          </a:p>
          <a:p>
            <a:pPr lvl="1"/>
            <a:r>
              <a:rPr lang="en-US" sz="1800" dirty="0">
                <a:sym typeface="Wingdings" panose="05000000000000000000" pitchFamily="2" charset="2"/>
              </a:rPr>
              <a:t>Visual decline</a:t>
            </a:r>
          </a:p>
          <a:p>
            <a:pPr lvl="1"/>
            <a:r>
              <a:rPr lang="en-US" sz="1800" dirty="0">
                <a:sym typeface="Wingdings" panose="05000000000000000000" pitchFamily="2" charset="2"/>
              </a:rPr>
              <a:t>Optic disc pallor/atrophy</a:t>
            </a:r>
            <a:endParaRPr lang="en-US" sz="1800" dirty="0"/>
          </a:p>
        </p:txBody>
      </p:sp>
      <p:sp>
        <p:nvSpPr>
          <p:cNvPr id="5" name="Slide Number Placeholder 4">
            <a:extLst>
              <a:ext uri="{FF2B5EF4-FFF2-40B4-BE49-F238E27FC236}">
                <a16:creationId xmlns:a16="http://schemas.microsoft.com/office/drawing/2014/main" id="{C437A98D-03C7-DE32-9A7D-FC2CB7AF5577}"/>
              </a:ext>
            </a:extLst>
          </p:cNvPr>
          <p:cNvSpPr>
            <a:spLocks noGrp="1"/>
          </p:cNvSpPr>
          <p:nvPr>
            <p:ph type="sldNum" sz="quarter" idx="12"/>
          </p:nvPr>
        </p:nvSpPr>
        <p:spPr/>
        <p:txBody>
          <a:bodyPr/>
          <a:lstStyle/>
          <a:p>
            <a:fld id="{E2E422AB-7BDA-442A-AC98-95E21D206A12}" type="slidenum">
              <a:rPr lang="en-US" smtClean="0"/>
              <a:t>11</a:t>
            </a:fld>
            <a:endParaRPr lang="en-US"/>
          </a:p>
        </p:txBody>
      </p:sp>
      <p:sp>
        <p:nvSpPr>
          <p:cNvPr id="6" name="TextBox 5">
            <a:extLst>
              <a:ext uri="{FF2B5EF4-FFF2-40B4-BE49-F238E27FC236}">
                <a16:creationId xmlns:a16="http://schemas.microsoft.com/office/drawing/2014/main" id="{BA517419-B64A-481D-A9E2-F80A31F7CB3D}"/>
              </a:ext>
            </a:extLst>
          </p:cNvPr>
          <p:cNvSpPr txBox="1"/>
          <p:nvPr/>
        </p:nvSpPr>
        <p:spPr>
          <a:xfrm>
            <a:off x="7838933" y="6632812"/>
            <a:ext cx="4239336" cy="215444"/>
          </a:xfrm>
          <a:prstGeom prst="rect">
            <a:avLst/>
          </a:prstGeom>
          <a:noFill/>
        </p:spPr>
        <p:txBody>
          <a:bodyPr wrap="square">
            <a:spAutoFit/>
          </a:bodyPr>
          <a:lstStyle/>
          <a:p>
            <a:r>
              <a:rPr lang="en-US" sz="800" dirty="0"/>
              <a:t>Rodriguez-Beato, Freddie Y., and Orlando De Jesus. “Compressive Optic Neuropathy.” </a:t>
            </a:r>
          </a:p>
        </p:txBody>
      </p:sp>
    </p:spTree>
    <p:extLst>
      <p:ext uri="{BB962C8B-B14F-4D97-AF65-F5344CB8AC3E}">
        <p14:creationId xmlns:p14="http://schemas.microsoft.com/office/powerpoint/2010/main" val="2885080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F72CE-F284-B5ED-D531-F714FC9DF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FDA4B-051A-F0D8-9B0A-6E571FEA9992}"/>
              </a:ext>
            </a:extLst>
          </p:cNvPr>
          <p:cNvSpPr>
            <a:spLocks noGrp="1"/>
          </p:cNvSpPr>
          <p:nvPr>
            <p:ph type="title"/>
          </p:nvPr>
        </p:nvSpPr>
        <p:spPr/>
        <p:txBody>
          <a:bodyPr/>
          <a:lstStyle/>
          <a:p>
            <a:r>
              <a:rPr lang="en-US" dirty="0"/>
              <a:t>History and Physical</a:t>
            </a:r>
          </a:p>
        </p:txBody>
      </p:sp>
      <p:sp>
        <p:nvSpPr>
          <p:cNvPr id="3" name="Content Placeholder 2">
            <a:extLst>
              <a:ext uri="{FF2B5EF4-FFF2-40B4-BE49-F238E27FC236}">
                <a16:creationId xmlns:a16="http://schemas.microsoft.com/office/drawing/2014/main" id="{555DDE0B-3B8F-71AC-676D-5960856BDAA0}"/>
              </a:ext>
            </a:extLst>
          </p:cNvPr>
          <p:cNvSpPr>
            <a:spLocks noGrp="1"/>
          </p:cNvSpPr>
          <p:nvPr>
            <p:ph idx="1"/>
          </p:nvPr>
        </p:nvSpPr>
        <p:spPr/>
        <p:txBody>
          <a:bodyPr/>
          <a:lstStyle/>
          <a:p>
            <a:r>
              <a:rPr lang="en-US" sz="1800" dirty="0"/>
              <a:t>Extensive and detailed clinical history is paramount </a:t>
            </a:r>
          </a:p>
          <a:p>
            <a:r>
              <a:rPr lang="en-US" sz="1800" dirty="0"/>
              <a:t>Questions to ask: </a:t>
            </a:r>
          </a:p>
          <a:p>
            <a:pPr lvl="1"/>
            <a:r>
              <a:rPr lang="en-US" sz="1800" dirty="0"/>
              <a:t>1 or 2 eyes? </a:t>
            </a:r>
          </a:p>
          <a:p>
            <a:pPr lvl="1"/>
            <a:r>
              <a:rPr lang="en-US" sz="1800" dirty="0"/>
              <a:t>Headaches, nausea, recent trauma? </a:t>
            </a:r>
          </a:p>
          <a:p>
            <a:pPr lvl="1"/>
            <a:r>
              <a:rPr lang="en-US" sz="1800" dirty="0"/>
              <a:t>Diplopia? Color vison loss?</a:t>
            </a:r>
          </a:p>
          <a:p>
            <a:pPr lvl="1"/>
            <a:r>
              <a:rPr lang="en-US" sz="1800" dirty="0"/>
              <a:t>Photophobia, red eye </a:t>
            </a:r>
          </a:p>
          <a:p>
            <a:pPr lvl="1"/>
            <a:r>
              <a:rPr lang="en-US" sz="1800" dirty="0"/>
              <a:t>Unexplained weight loss? Numbness on one side?</a:t>
            </a:r>
          </a:p>
          <a:p>
            <a:r>
              <a:rPr lang="en-US" sz="1800" dirty="0"/>
              <a:t>Tests to include: </a:t>
            </a:r>
          </a:p>
          <a:p>
            <a:pPr lvl="1"/>
            <a:r>
              <a:rPr lang="en-US" sz="1800" dirty="0"/>
              <a:t>Color vision</a:t>
            </a:r>
          </a:p>
          <a:p>
            <a:pPr lvl="1"/>
            <a:r>
              <a:rPr lang="en-US" sz="1800" dirty="0"/>
              <a:t>Visual field </a:t>
            </a:r>
          </a:p>
          <a:p>
            <a:pPr lvl="1"/>
            <a:r>
              <a:rPr lang="en-US" sz="1800" dirty="0" err="1"/>
              <a:t>Exophthalmeter</a:t>
            </a:r>
            <a:endParaRPr lang="en-US" sz="1800" dirty="0"/>
          </a:p>
          <a:p>
            <a:pPr lvl="1"/>
            <a:r>
              <a:rPr lang="en-US" sz="1800" dirty="0"/>
              <a:t>Cranial nerve testing</a:t>
            </a:r>
          </a:p>
          <a:p>
            <a:pPr lvl="1"/>
            <a:r>
              <a:rPr lang="en-US" sz="1800" dirty="0"/>
              <a:t>Palpation of the orbit</a:t>
            </a:r>
          </a:p>
          <a:p>
            <a:pPr lvl="1"/>
            <a:r>
              <a:rPr lang="en-US" sz="1800" dirty="0"/>
              <a:t>Look-over: goiter, café-au-lait spots</a:t>
            </a:r>
          </a:p>
          <a:p>
            <a:pPr lvl="1"/>
            <a:endParaRPr lang="en-US" sz="1600" dirty="0"/>
          </a:p>
          <a:p>
            <a:pPr lvl="1"/>
            <a:endParaRPr lang="en-US" sz="1600" dirty="0"/>
          </a:p>
        </p:txBody>
      </p:sp>
      <p:sp>
        <p:nvSpPr>
          <p:cNvPr id="5" name="Slide Number Placeholder 4">
            <a:extLst>
              <a:ext uri="{FF2B5EF4-FFF2-40B4-BE49-F238E27FC236}">
                <a16:creationId xmlns:a16="http://schemas.microsoft.com/office/drawing/2014/main" id="{03E9FE05-EFF0-0076-731F-90D5B424416D}"/>
              </a:ext>
            </a:extLst>
          </p:cNvPr>
          <p:cNvSpPr>
            <a:spLocks noGrp="1"/>
          </p:cNvSpPr>
          <p:nvPr>
            <p:ph type="sldNum" sz="quarter" idx="12"/>
          </p:nvPr>
        </p:nvSpPr>
        <p:spPr/>
        <p:txBody>
          <a:bodyPr/>
          <a:lstStyle/>
          <a:p>
            <a:fld id="{E2E422AB-7BDA-442A-AC98-95E21D206A12}" type="slidenum">
              <a:rPr lang="en-US" smtClean="0"/>
              <a:t>12</a:t>
            </a:fld>
            <a:endParaRPr lang="en-US"/>
          </a:p>
        </p:txBody>
      </p:sp>
      <p:sp>
        <p:nvSpPr>
          <p:cNvPr id="6" name="TextBox 5">
            <a:extLst>
              <a:ext uri="{FF2B5EF4-FFF2-40B4-BE49-F238E27FC236}">
                <a16:creationId xmlns:a16="http://schemas.microsoft.com/office/drawing/2014/main" id="{662D5954-65B0-9C76-18C0-A00E2762FF43}"/>
              </a:ext>
            </a:extLst>
          </p:cNvPr>
          <p:cNvSpPr txBox="1"/>
          <p:nvPr/>
        </p:nvSpPr>
        <p:spPr>
          <a:xfrm>
            <a:off x="7918545" y="6644508"/>
            <a:ext cx="4273455" cy="213492"/>
          </a:xfrm>
          <a:prstGeom prst="rect">
            <a:avLst/>
          </a:prstGeom>
          <a:noFill/>
        </p:spPr>
        <p:txBody>
          <a:bodyPr wrap="square">
            <a:spAutoFit/>
          </a:bodyPr>
          <a:lstStyle/>
          <a:p>
            <a:r>
              <a:rPr lang="en-US" sz="800" dirty="0"/>
              <a:t>Rodriguez-Beato, Freddie Y., and Orlando De Jesus. “Compressive Optic Neuropathy.” </a:t>
            </a:r>
          </a:p>
        </p:txBody>
      </p:sp>
    </p:spTree>
    <p:extLst>
      <p:ext uri="{BB962C8B-B14F-4D97-AF65-F5344CB8AC3E}">
        <p14:creationId xmlns:p14="http://schemas.microsoft.com/office/powerpoint/2010/main" val="309667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1DCD-6E3F-67B6-9425-2566B8833944}"/>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93A6C9D7-907D-2CB3-B6F5-2C6D85FDC72B}"/>
              </a:ext>
            </a:extLst>
          </p:cNvPr>
          <p:cNvSpPr>
            <a:spLocks noGrp="1"/>
          </p:cNvSpPr>
          <p:nvPr>
            <p:ph idx="1"/>
          </p:nvPr>
        </p:nvSpPr>
        <p:spPr/>
        <p:txBody>
          <a:bodyPr/>
          <a:lstStyle/>
          <a:p>
            <a:r>
              <a:rPr lang="en-US" sz="1600" dirty="0"/>
              <a:t>Laboratory Studies: </a:t>
            </a:r>
          </a:p>
          <a:p>
            <a:pPr lvl="1"/>
            <a:r>
              <a:rPr lang="en-US" sz="1600" dirty="0"/>
              <a:t>CBC, Metabolic panel, Lipid panel</a:t>
            </a:r>
          </a:p>
          <a:p>
            <a:pPr lvl="1"/>
            <a:r>
              <a:rPr lang="en-US" sz="1600" dirty="0"/>
              <a:t>TSH, T3, T4, TRH</a:t>
            </a:r>
          </a:p>
          <a:p>
            <a:pPr lvl="1"/>
            <a:r>
              <a:rPr lang="en-US" sz="1600" dirty="0"/>
              <a:t>FSH, LH</a:t>
            </a:r>
          </a:p>
          <a:p>
            <a:pPr lvl="1"/>
            <a:r>
              <a:rPr lang="en-US" sz="1600" dirty="0"/>
              <a:t>Prolactin</a:t>
            </a:r>
          </a:p>
          <a:p>
            <a:pPr lvl="1"/>
            <a:r>
              <a:rPr lang="en-US" sz="1600" dirty="0"/>
              <a:t>ACTH, GF</a:t>
            </a:r>
          </a:p>
          <a:p>
            <a:pPr lvl="1"/>
            <a:r>
              <a:rPr lang="en-US" sz="1600" dirty="0"/>
              <a:t>ACE – sarcoidosis </a:t>
            </a:r>
          </a:p>
          <a:p>
            <a:pPr lvl="1"/>
            <a:endParaRPr lang="en-US" sz="1600" dirty="0"/>
          </a:p>
          <a:p>
            <a:r>
              <a:rPr lang="en-US" sz="1600" dirty="0"/>
              <a:t>Imaging studies: </a:t>
            </a:r>
          </a:p>
          <a:p>
            <a:pPr lvl="1"/>
            <a:r>
              <a:rPr lang="en-US" sz="1600" dirty="0"/>
              <a:t>OCT (ganglion and retina)</a:t>
            </a:r>
          </a:p>
          <a:p>
            <a:pPr lvl="1"/>
            <a:r>
              <a:rPr lang="en-US" sz="1600" dirty="0"/>
              <a:t>Visual field testing </a:t>
            </a:r>
          </a:p>
          <a:p>
            <a:pPr lvl="1"/>
            <a:r>
              <a:rPr lang="en-US" sz="1600" dirty="0"/>
              <a:t>MRI (brain and orbit) is the preferred modality with contrast. </a:t>
            </a:r>
          </a:p>
          <a:p>
            <a:pPr lvl="1"/>
            <a:r>
              <a:rPr lang="en-US" sz="1600" dirty="0"/>
              <a:t>CT for head and orbit for lesions involving bones – fractures, osteopetrosis</a:t>
            </a:r>
          </a:p>
          <a:p>
            <a:pPr lvl="2"/>
            <a:r>
              <a:rPr lang="en-US" sz="1600" dirty="0"/>
              <a:t>Indicated for when MRI is contraindicated </a:t>
            </a:r>
          </a:p>
          <a:p>
            <a:pPr lvl="2"/>
            <a:endParaRPr lang="en-US" sz="1600" dirty="0"/>
          </a:p>
          <a:p>
            <a:r>
              <a:rPr lang="en-US" sz="1600" dirty="0"/>
              <a:t>Refer to neurologist, endocrinologist, or neuro-ophthalmologist </a:t>
            </a:r>
          </a:p>
          <a:p>
            <a:pPr lvl="1"/>
            <a:endParaRPr lang="en-US" sz="1600" dirty="0"/>
          </a:p>
        </p:txBody>
      </p:sp>
      <p:sp>
        <p:nvSpPr>
          <p:cNvPr id="4" name="Slide Number Placeholder 3">
            <a:extLst>
              <a:ext uri="{FF2B5EF4-FFF2-40B4-BE49-F238E27FC236}">
                <a16:creationId xmlns:a16="http://schemas.microsoft.com/office/drawing/2014/main" id="{E09FF67A-0796-9463-F96F-008B223F47EA}"/>
              </a:ext>
            </a:extLst>
          </p:cNvPr>
          <p:cNvSpPr>
            <a:spLocks noGrp="1"/>
          </p:cNvSpPr>
          <p:nvPr>
            <p:ph type="sldNum" sz="quarter" idx="12"/>
          </p:nvPr>
        </p:nvSpPr>
        <p:spPr/>
        <p:txBody>
          <a:bodyPr/>
          <a:lstStyle/>
          <a:p>
            <a:fld id="{E2E422AB-7BDA-442A-AC98-95E21D206A12}" type="slidenum">
              <a:rPr lang="en-US" smtClean="0"/>
              <a:t>13</a:t>
            </a:fld>
            <a:endParaRPr lang="en-US"/>
          </a:p>
        </p:txBody>
      </p:sp>
      <p:sp>
        <p:nvSpPr>
          <p:cNvPr id="6" name="TextBox 5">
            <a:extLst>
              <a:ext uri="{FF2B5EF4-FFF2-40B4-BE49-F238E27FC236}">
                <a16:creationId xmlns:a16="http://schemas.microsoft.com/office/drawing/2014/main" id="{EBF12463-5FFA-D749-395E-77E33A9407BF}"/>
              </a:ext>
            </a:extLst>
          </p:cNvPr>
          <p:cNvSpPr txBox="1"/>
          <p:nvPr/>
        </p:nvSpPr>
        <p:spPr>
          <a:xfrm>
            <a:off x="8064121" y="6644508"/>
            <a:ext cx="4239336" cy="213492"/>
          </a:xfrm>
          <a:prstGeom prst="rect">
            <a:avLst/>
          </a:prstGeom>
          <a:noFill/>
        </p:spPr>
        <p:txBody>
          <a:bodyPr wrap="square">
            <a:spAutoFit/>
          </a:bodyPr>
          <a:lstStyle/>
          <a:p>
            <a:r>
              <a:rPr lang="en-US" sz="800" dirty="0"/>
              <a:t>Rodriguez-Beato, Freddie Y., and Orlando De Jesus. “Compressive Optic Neuropathy.” </a:t>
            </a:r>
          </a:p>
        </p:txBody>
      </p:sp>
    </p:spTree>
    <p:extLst>
      <p:ext uri="{BB962C8B-B14F-4D97-AF65-F5344CB8AC3E}">
        <p14:creationId xmlns:p14="http://schemas.microsoft.com/office/powerpoint/2010/main" val="2802106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FC84-EBFF-F6F3-0A37-5D9863B3D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9E6359-24B6-1FFC-1A65-07D48609A0BB}"/>
              </a:ext>
            </a:extLst>
          </p:cNvPr>
          <p:cNvSpPr>
            <a:spLocks noGrp="1"/>
          </p:cNvSpPr>
          <p:nvPr>
            <p:ph type="title"/>
          </p:nvPr>
        </p:nvSpPr>
        <p:spPr/>
        <p:txBody>
          <a:bodyPr/>
          <a:lstStyle/>
          <a:p>
            <a:r>
              <a:rPr lang="en-US" dirty="0"/>
              <a:t>Red Flags to Consider an MRI?</a:t>
            </a:r>
          </a:p>
        </p:txBody>
      </p:sp>
      <p:sp>
        <p:nvSpPr>
          <p:cNvPr id="3" name="Text Placeholder 2">
            <a:extLst>
              <a:ext uri="{FF2B5EF4-FFF2-40B4-BE49-F238E27FC236}">
                <a16:creationId xmlns:a16="http://schemas.microsoft.com/office/drawing/2014/main" id="{C0261445-B36F-1DB3-FE0C-FA8298E5950B}"/>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8C48063C-8C74-99D6-D4F3-933315843A71}"/>
              </a:ext>
            </a:extLst>
          </p:cNvPr>
          <p:cNvSpPr>
            <a:spLocks noGrp="1"/>
          </p:cNvSpPr>
          <p:nvPr>
            <p:ph type="sldNum" sz="quarter" idx="12"/>
          </p:nvPr>
        </p:nvSpPr>
        <p:spPr/>
        <p:txBody>
          <a:bodyPr/>
          <a:lstStyle/>
          <a:p>
            <a:fld id="{C81C2154-C5B2-4D07-A417-D1DAAF3BB03F}" type="slidenum">
              <a:rPr lang="en-US" smtClean="0"/>
              <a:t>14</a:t>
            </a:fld>
            <a:endParaRPr lang="en-US"/>
          </a:p>
        </p:txBody>
      </p:sp>
    </p:spTree>
    <p:extLst>
      <p:ext uri="{BB962C8B-B14F-4D97-AF65-F5344CB8AC3E}">
        <p14:creationId xmlns:p14="http://schemas.microsoft.com/office/powerpoint/2010/main" val="709684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F632-60AF-B8A1-285B-DE82FE52C6B6}"/>
              </a:ext>
            </a:extLst>
          </p:cNvPr>
          <p:cNvSpPr>
            <a:spLocks noGrp="1"/>
          </p:cNvSpPr>
          <p:nvPr>
            <p:ph type="title"/>
          </p:nvPr>
        </p:nvSpPr>
        <p:spPr/>
        <p:txBody>
          <a:bodyPr/>
          <a:lstStyle/>
          <a:p>
            <a:r>
              <a:rPr lang="en-US" dirty="0"/>
              <a:t>Red Flags</a:t>
            </a:r>
          </a:p>
        </p:txBody>
      </p:sp>
      <p:sp>
        <p:nvSpPr>
          <p:cNvPr id="3" name="Content Placeholder 2">
            <a:extLst>
              <a:ext uri="{FF2B5EF4-FFF2-40B4-BE49-F238E27FC236}">
                <a16:creationId xmlns:a16="http://schemas.microsoft.com/office/drawing/2014/main" id="{F5E33B39-8019-8863-EE4F-6F6218C86319}"/>
              </a:ext>
            </a:extLst>
          </p:cNvPr>
          <p:cNvSpPr>
            <a:spLocks noGrp="1"/>
          </p:cNvSpPr>
          <p:nvPr>
            <p:ph idx="1"/>
          </p:nvPr>
        </p:nvSpPr>
        <p:spPr/>
        <p:txBody>
          <a:bodyPr/>
          <a:lstStyle/>
          <a:p>
            <a:r>
              <a:rPr lang="en-US" sz="1800" dirty="0"/>
              <a:t>Indications for Neuroimaging: </a:t>
            </a:r>
          </a:p>
          <a:p>
            <a:pPr lvl="1"/>
            <a:r>
              <a:rPr lang="en-US" sz="1800" dirty="0"/>
              <a:t>Ptosis: CN3, Horner’s syndrome</a:t>
            </a:r>
          </a:p>
          <a:p>
            <a:pPr lvl="1"/>
            <a:r>
              <a:rPr lang="en-US" sz="1800" dirty="0"/>
              <a:t>Proptosis: Thyroid eye disease, meningioma, lymphoma</a:t>
            </a:r>
          </a:p>
          <a:p>
            <a:pPr lvl="1"/>
            <a:r>
              <a:rPr lang="en-US" sz="1800" dirty="0"/>
              <a:t>Ophthalmoplegia: Brainstem lesions, Demyelinating diseases (MS) </a:t>
            </a:r>
          </a:p>
          <a:p>
            <a:pPr lvl="1"/>
            <a:r>
              <a:rPr lang="en-US" sz="1800" dirty="0"/>
              <a:t>Nystagmus: Inner ear disease (Meniere’s disease), Stroke</a:t>
            </a:r>
          </a:p>
          <a:p>
            <a:pPr lvl="1"/>
            <a:r>
              <a:rPr lang="en-US" sz="1800" dirty="0"/>
              <a:t>Optis nerve abnormalities: compressive etiology </a:t>
            </a:r>
          </a:p>
          <a:p>
            <a:r>
              <a:rPr lang="en-US" sz="1800" dirty="0"/>
              <a:t>Careful considerations: </a:t>
            </a:r>
          </a:p>
          <a:p>
            <a:pPr lvl="1"/>
            <a:r>
              <a:rPr lang="en-US" sz="1800" dirty="0"/>
              <a:t>Visual field defects: Glaucoma, membrane peel</a:t>
            </a:r>
          </a:p>
          <a:p>
            <a:pPr lvl="1"/>
            <a:r>
              <a:rPr lang="en-US" sz="1800" dirty="0"/>
              <a:t>Visual loss: ACG, amaurosis fugax, RD</a:t>
            </a:r>
          </a:p>
          <a:p>
            <a:pPr lvl="1"/>
            <a:r>
              <a:rPr lang="en-US" sz="1800" dirty="0"/>
              <a:t>Pupillary defects/ anisocoria: physiological anisocoria, medications (scopolamine patches, brimonidine), traumatic iritis</a:t>
            </a:r>
          </a:p>
          <a:p>
            <a:r>
              <a:rPr lang="en-US" sz="1800" dirty="0"/>
              <a:t>Consult to neuro-ophthalmologist</a:t>
            </a:r>
          </a:p>
          <a:p>
            <a:endParaRPr lang="en-US" dirty="0"/>
          </a:p>
        </p:txBody>
      </p:sp>
      <p:sp>
        <p:nvSpPr>
          <p:cNvPr id="4" name="Slide Number Placeholder 3">
            <a:extLst>
              <a:ext uri="{FF2B5EF4-FFF2-40B4-BE49-F238E27FC236}">
                <a16:creationId xmlns:a16="http://schemas.microsoft.com/office/drawing/2014/main" id="{CDFC0911-DD43-A013-246B-540CC026E09A}"/>
              </a:ext>
            </a:extLst>
          </p:cNvPr>
          <p:cNvSpPr>
            <a:spLocks noGrp="1"/>
          </p:cNvSpPr>
          <p:nvPr>
            <p:ph type="sldNum" sz="quarter" idx="12"/>
          </p:nvPr>
        </p:nvSpPr>
        <p:spPr/>
        <p:txBody>
          <a:bodyPr/>
          <a:lstStyle/>
          <a:p>
            <a:fld id="{E2E422AB-7BDA-442A-AC98-95E21D206A12}" type="slidenum">
              <a:rPr lang="en-US" smtClean="0"/>
              <a:t>15</a:t>
            </a:fld>
            <a:endParaRPr lang="en-US"/>
          </a:p>
        </p:txBody>
      </p:sp>
      <p:sp>
        <p:nvSpPr>
          <p:cNvPr id="6" name="TextBox 5">
            <a:extLst>
              <a:ext uri="{FF2B5EF4-FFF2-40B4-BE49-F238E27FC236}">
                <a16:creationId xmlns:a16="http://schemas.microsoft.com/office/drawing/2014/main" id="{1CEFDC65-4C65-2DD9-FFF3-8BAC26624327}"/>
              </a:ext>
            </a:extLst>
          </p:cNvPr>
          <p:cNvSpPr txBox="1"/>
          <p:nvPr/>
        </p:nvSpPr>
        <p:spPr>
          <a:xfrm>
            <a:off x="8679977" y="6657945"/>
            <a:ext cx="3730033" cy="200055"/>
          </a:xfrm>
          <a:prstGeom prst="rect">
            <a:avLst/>
          </a:prstGeom>
          <a:noFill/>
        </p:spPr>
        <p:txBody>
          <a:bodyPr wrap="square">
            <a:spAutoFit/>
          </a:bodyPr>
          <a:lstStyle/>
          <a:p>
            <a:r>
              <a:rPr lang="en-US" sz="700" dirty="0" err="1"/>
              <a:t>DelGiodice</a:t>
            </a:r>
            <a:r>
              <a:rPr lang="en-US" sz="700" dirty="0"/>
              <a:t>, Michael, and Christopher Suhr. “Neuroimaging 101 for the Optometrist.” </a:t>
            </a:r>
          </a:p>
        </p:txBody>
      </p:sp>
    </p:spTree>
    <p:extLst>
      <p:ext uri="{BB962C8B-B14F-4D97-AF65-F5344CB8AC3E}">
        <p14:creationId xmlns:p14="http://schemas.microsoft.com/office/powerpoint/2010/main" val="778007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82E60-0E26-1C1B-4D7E-816DE3BD8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EA8BD-0919-6DF5-B28E-6060F7B3BD1C}"/>
              </a:ext>
            </a:extLst>
          </p:cNvPr>
          <p:cNvSpPr>
            <a:spLocks noGrp="1"/>
          </p:cNvSpPr>
          <p:nvPr>
            <p:ph type="title"/>
          </p:nvPr>
        </p:nvSpPr>
        <p:spPr/>
        <p:txBody>
          <a:bodyPr/>
          <a:lstStyle/>
          <a:p>
            <a:r>
              <a:rPr lang="en-US" dirty="0"/>
              <a:t>Magnetic Resonance Imaging </a:t>
            </a:r>
          </a:p>
        </p:txBody>
      </p:sp>
      <p:sp>
        <p:nvSpPr>
          <p:cNvPr id="3" name="Content Placeholder 2">
            <a:extLst>
              <a:ext uri="{FF2B5EF4-FFF2-40B4-BE49-F238E27FC236}">
                <a16:creationId xmlns:a16="http://schemas.microsoft.com/office/drawing/2014/main" id="{40774E50-2EDB-BC0E-DBF7-7E0C5E3C97D2}"/>
              </a:ext>
            </a:extLst>
          </p:cNvPr>
          <p:cNvSpPr>
            <a:spLocks noGrp="1"/>
          </p:cNvSpPr>
          <p:nvPr>
            <p:ph idx="1"/>
          </p:nvPr>
        </p:nvSpPr>
        <p:spPr/>
        <p:txBody>
          <a:bodyPr/>
          <a:lstStyle/>
          <a:p>
            <a:r>
              <a:rPr lang="en-US" sz="1800" dirty="0"/>
              <a:t>MRI analyzes biological tissues using magnetic fields and radio waves. </a:t>
            </a:r>
          </a:p>
          <a:p>
            <a:r>
              <a:rPr lang="en-US" sz="1800" dirty="0"/>
              <a:t>Advantage: </a:t>
            </a:r>
          </a:p>
          <a:p>
            <a:pPr lvl="1"/>
            <a:r>
              <a:rPr lang="en-US" sz="1800" dirty="0"/>
              <a:t>Enhancement between different soft tissues – ideal for brain and orbit. </a:t>
            </a:r>
          </a:p>
          <a:p>
            <a:pPr lvl="1"/>
            <a:r>
              <a:rPr lang="en-US" sz="1800" dirty="0"/>
              <a:t>Not contraindicated for pregnant patients or children</a:t>
            </a:r>
          </a:p>
          <a:p>
            <a:pPr lvl="1"/>
            <a:r>
              <a:rPr lang="en-US" sz="1800" dirty="0"/>
              <a:t>Like CT: Axial, Sagittal, Transverse 3-dimentionall scans </a:t>
            </a:r>
          </a:p>
          <a:p>
            <a:r>
              <a:rPr lang="en-US" sz="1800" dirty="0"/>
              <a:t>Techniques: </a:t>
            </a:r>
          </a:p>
          <a:p>
            <a:pPr lvl="1"/>
            <a:r>
              <a:rPr lang="en-US" sz="1800" dirty="0"/>
              <a:t>Proton density</a:t>
            </a:r>
          </a:p>
          <a:p>
            <a:pPr lvl="1"/>
            <a:r>
              <a:rPr lang="en-US" sz="1800" dirty="0"/>
              <a:t>T1: How quickly protons realign with the magnetic field</a:t>
            </a:r>
          </a:p>
          <a:p>
            <a:pPr lvl="2"/>
            <a:r>
              <a:rPr lang="en-US" sz="1800" dirty="0"/>
              <a:t>Fluid is extremely dark (long T1); Lipid based tissues are bright (short T1)</a:t>
            </a:r>
          </a:p>
          <a:p>
            <a:pPr lvl="2"/>
            <a:r>
              <a:rPr lang="en-US" sz="1800" dirty="0"/>
              <a:t>Fast T1 means the tissue is already magnetized when it is sampled</a:t>
            </a:r>
          </a:p>
          <a:p>
            <a:pPr lvl="2"/>
            <a:r>
              <a:rPr lang="en-US" sz="1800" dirty="0"/>
              <a:t>Great for anatomical detail (fat bright; water dark)</a:t>
            </a:r>
          </a:p>
          <a:p>
            <a:pPr lvl="1"/>
            <a:r>
              <a:rPr lang="en-US" sz="1800" dirty="0"/>
              <a:t>T2: How quickly protons lose coherence with each other</a:t>
            </a:r>
          </a:p>
          <a:p>
            <a:pPr lvl="2"/>
            <a:r>
              <a:rPr lang="en-US" sz="1800" dirty="0"/>
              <a:t>Fluid is bright (slow decay), lipids are dark (fast decay)</a:t>
            </a:r>
          </a:p>
          <a:p>
            <a:pPr lvl="2"/>
            <a:r>
              <a:rPr lang="en-US" sz="1800" dirty="0"/>
              <a:t>Slow T2 recovery means the transverse magnetization last longer, yielding higher signal</a:t>
            </a:r>
          </a:p>
          <a:p>
            <a:pPr lvl="2"/>
            <a:r>
              <a:rPr lang="en-US" sz="1800" dirty="0"/>
              <a:t>Great for pathology/edema (fluid is very bright)</a:t>
            </a:r>
          </a:p>
        </p:txBody>
      </p:sp>
      <p:sp>
        <p:nvSpPr>
          <p:cNvPr id="5" name="Slide Number Placeholder 4">
            <a:extLst>
              <a:ext uri="{FF2B5EF4-FFF2-40B4-BE49-F238E27FC236}">
                <a16:creationId xmlns:a16="http://schemas.microsoft.com/office/drawing/2014/main" id="{DC225940-B02B-E07A-D3DF-5C97F9ABE7B8}"/>
              </a:ext>
            </a:extLst>
          </p:cNvPr>
          <p:cNvSpPr>
            <a:spLocks noGrp="1"/>
          </p:cNvSpPr>
          <p:nvPr>
            <p:ph type="sldNum" sz="quarter" idx="12"/>
          </p:nvPr>
        </p:nvSpPr>
        <p:spPr/>
        <p:txBody>
          <a:bodyPr/>
          <a:lstStyle/>
          <a:p>
            <a:fld id="{E2E422AB-7BDA-442A-AC98-95E21D206A12}" type="slidenum">
              <a:rPr lang="en-US" smtClean="0"/>
              <a:t>16</a:t>
            </a:fld>
            <a:endParaRPr lang="en-US"/>
          </a:p>
        </p:txBody>
      </p:sp>
      <p:sp>
        <p:nvSpPr>
          <p:cNvPr id="7" name="TextBox 6">
            <a:extLst>
              <a:ext uri="{FF2B5EF4-FFF2-40B4-BE49-F238E27FC236}">
                <a16:creationId xmlns:a16="http://schemas.microsoft.com/office/drawing/2014/main" id="{1783BA31-4692-167D-58C0-44B4BB785C9D}"/>
              </a:ext>
            </a:extLst>
          </p:cNvPr>
          <p:cNvSpPr txBox="1"/>
          <p:nvPr/>
        </p:nvSpPr>
        <p:spPr>
          <a:xfrm>
            <a:off x="8741393" y="6550223"/>
            <a:ext cx="3548418" cy="307777"/>
          </a:xfrm>
          <a:prstGeom prst="rect">
            <a:avLst/>
          </a:prstGeom>
          <a:noFill/>
        </p:spPr>
        <p:txBody>
          <a:bodyPr wrap="square">
            <a:spAutoFit/>
          </a:bodyPr>
          <a:lstStyle/>
          <a:p>
            <a:r>
              <a:rPr lang="en-US" sz="700" dirty="0"/>
              <a:t>Townsend, Kelly A., et al. “Clinical Application of MRI in Ophthalmology.” </a:t>
            </a:r>
          </a:p>
          <a:p>
            <a:r>
              <a:rPr lang="en-US" sz="700" dirty="0" err="1"/>
              <a:t>DelGiodice</a:t>
            </a:r>
            <a:r>
              <a:rPr lang="en-US" sz="700" dirty="0"/>
              <a:t>, Michael, and Christopher Suhr. “Neuroimaging 101 for the Optometrist.” </a:t>
            </a:r>
          </a:p>
        </p:txBody>
      </p:sp>
    </p:spTree>
    <p:extLst>
      <p:ext uri="{BB962C8B-B14F-4D97-AF65-F5344CB8AC3E}">
        <p14:creationId xmlns:p14="http://schemas.microsoft.com/office/powerpoint/2010/main" val="246234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4707-555F-95E4-275A-E343749C3731}"/>
              </a:ext>
            </a:extLst>
          </p:cNvPr>
          <p:cNvSpPr>
            <a:spLocks noGrp="1"/>
          </p:cNvSpPr>
          <p:nvPr>
            <p:ph type="title"/>
          </p:nvPr>
        </p:nvSpPr>
        <p:spPr/>
        <p:txBody>
          <a:bodyPr/>
          <a:lstStyle/>
          <a:p>
            <a:r>
              <a:rPr lang="en-US" dirty="0"/>
              <a:t>Computed Tomography (CT)</a:t>
            </a:r>
          </a:p>
        </p:txBody>
      </p:sp>
      <p:sp>
        <p:nvSpPr>
          <p:cNvPr id="3" name="Content Placeholder 2">
            <a:extLst>
              <a:ext uri="{FF2B5EF4-FFF2-40B4-BE49-F238E27FC236}">
                <a16:creationId xmlns:a16="http://schemas.microsoft.com/office/drawing/2014/main" id="{975D325B-BC60-590E-3AD7-DB06BEC7231A}"/>
              </a:ext>
            </a:extLst>
          </p:cNvPr>
          <p:cNvSpPr>
            <a:spLocks noGrp="1"/>
          </p:cNvSpPr>
          <p:nvPr>
            <p:ph idx="1"/>
          </p:nvPr>
        </p:nvSpPr>
        <p:spPr>
          <a:xfrm>
            <a:off x="628615" y="1536633"/>
            <a:ext cx="6818933" cy="4555200"/>
          </a:xfrm>
        </p:spPr>
        <p:txBody>
          <a:bodyPr/>
          <a:lstStyle/>
          <a:p>
            <a:r>
              <a:rPr lang="en-US" sz="1800" dirty="0"/>
              <a:t>Bones are seen as white; air-filled spaces appear black; soft tissue appear grey</a:t>
            </a:r>
          </a:p>
          <a:p>
            <a:r>
              <a:rPr lang="en-US" sz="1800" dirty="0"/>
              <a:t>Benefit: cost and time efficient</a:t>
            </a:r>
          </a:p>
          <a:p>
            <a:pPr lvl="1"/>
            <a:r>
              <a:rPr lang="en-US" sz="1800" dirty="0"/>
              <a:t>Acute hemorrhage</a:t>
            </a:r>
          </a:p>
          <a:p>
            <a:pPr lvl="1"/>
            <a:r>
              <a:rPr lang="en-US" sz="1800" dirty="0"/>
              <a:t>Bony abnormalities </a:t>
            </a:r>
          </a:p>
          <a:p>
            <a:pPr lvl="1"/>
            <a:r>
              <a:rPr lang="en-US" sz="1800" dirty="0"/>
              <a:t>Less sensitive to patient movement </a:t>
            </a:r>
          </a:p>
          <a:p>
            <a:pPr lvl="1"/>
            <a:r>
              <a:rPr lang="en-US" sz="1800" dirty="0"/>
              <a:t>Can be performed on patients with implanted medical devices – unlike MRI</a:t>
            </a:r>
          </a:p>
          <a:p>
            <a:r>
              <a:rPr lang="en-US" sz="1800" dirty="0"/>
              <a:t>Disadvantages: </a:t>
            </a:r>
          </a:p>
          <a:p>
            <a:pPr lvl="1"/>
            <a:r>
              <a:rPr lang="en-US" sz="1800" dirty="0"/>
              <a:t>Ionizing radiation</a:t>
            </a:r>
          </a:p>
          <a:p>
            <a:pPr lvl="1"/>
            <a:r>
              <a:rPr lang="en-US" sz="1800" dirty="0"/>
              <a:t>Pregnant women and children is contraindicated</a:t>
            </a:r>
          </a:p>
          <a:p>
            <a:pPr lvl="1"/>
            <a:r>
              <a:rPr lang="en-US" sz="1800" dirty="0"/>
              <a:t>Limited soft tissue depiction </a:t>
            </a:r>
          </a:p>
          <a:p>
            <a:r>
              <a:rPr lang="en-US" sz="1800" dirty="0"/>
              <a:t>Ocular trauma: resistance to forced duction, diplopia, enophthalmos</a:t>
            </a:r>
          </a:p>
          <a:p>
            <a:pPr lvl="1"/>
            <a:r>
              <a:rPr lang="en-US" sz="1800" dirty="0"/>
              <a:t>Determine status of Maxillary division of trigeminal nerve (V2)</a:t>
            </a:r>
          </a:p>
          <a:p>
            <a:pPr lvl="1"/>
            <a:r>
              <a:rPr lang="en-US" sz="1800" dirty="0"/>
              <a:t>Orbital floor fracture: inability to look up, ophthalmoplegia.</a:t>
            </a:r>
          </a:p>
        </p:txBody>
      </p:sp>
      <p:sp>
        <p:nvSpPr>
          <p:cNvPr id="4" name="Slide Number Placeholder 3">
            <a:extLst>
              <a:ext uri="{FF2B5EF4-FFF2-40B4-BE49-F238E27FC236}">
                <a16:creationId xmlns:a16="http://schemas.microsoft.com/office/drawing/2014/main" id="{EA99EA2C-B0AD-4150-3672-D695E3DC0D43}"/>
              </a:ext>
            </a:extLst>
          </p:cNvPr>
          <p:cNvSpPr>
            <a:spLocks noGrp="1"/>
          </p:cNvSpPr>
          <p:nvPr>
            <p:ph type="sldNum" sz="quarter" idx="12"/>
          </p:nvPr>
        </p:nvSpPr>
        <p:spPr/>
        <p:txBody>
          <a:bodyPr/>
          <a:lstStyle/>
          <a:p>
            <a:fld id="{E2E422AB-7BDA-442A-AC98-95E21D206A12}" type="slidenum">
              <a:rPr lang="en-US" smtClean="0"/>
              <a:t>17</a:t>
            </a:fld>
            <a:endParaRPr lang="en-US"/>
          </a:p>
        </p:txBody>
      </p:sp>
      <p:pic>
        <p:nvPicPr>
          <p:cNvPr id="1026" name="Picture 2" descr="Orbital floor fracture with herniation | Radiology Case | Radiopaedia.org">
            <a:extLst>
              <a:ext uri="{FF2B5EF4-FFF2-40B4-BE49-F238E27FC236}">
                <a16:creationId xmlns:a16="http://schemas.microsoft.com/office/drawing/2014/main" id="{D00942EF-71A2-4F77-49DB-EF513F07C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251" y="1709208"/>
            <a:ext cx="4210050" cy="4210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DE2222-A3BF-26A3-E162-732503793050}"/>
              </a:ext>
            </a:extLst>
          </p:cNvPr>
          <p:cNvSpPr txBox="1"/>
          <p:nvPr/>
        </p:nvSpPr>
        <p:spPr>
          <a:xfrm>
            <a:off x="9336775" y="6657945"/>
            <a:ext cx="3621775" cy="200055"/>
          </a:xfrm>
          <a:prstGeom prst="rect">
            <a:avLst/>
          </a:prstGeom>
          <a:noFill/>
        </p:spPr>
        <p:txBody>
          <a:bodyPr wrap="square">
            <a:spAutoFit/>
          </a:bodyPr>
          <a:lstStyle/>
          <a:p>
            <a:r>
              <a:rPr lang="en-US" sz="700" dirty="0"/>
              <a:t>Image from: Gai, Dayu. “Left Orbital Floor Fracture with Herniation.” </a:t>
            </a:r>
          </a:p>
        </p:txBody>
      </p:sp>
    </p:spTree>
    <p:extLst>
      <p:ext uri="{BB962C8B-B14F-4D97-AF65-F5344CB8AC3E}">
        <p14:creationId xmlns:p14="http://schemas.microsoft.com/office/powerpoint/2010/main" val="1717046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5C9C-82F7-1A1A-379D-B07A56140581}"/>
              </a:ext>
            </a:extLst>
          </p:cNvPr>
          <p:cNvSpPr>
            <a:spLocks noGrp="1"/>
          </p:cNvSpPr>
          <p:nvPr>
            <p:ph type="title"/>
          </p:nvPr>
        </p:nvSpPr>
        <p:spPr>
          <a:xfrm>
            <a:off x="831850" y="2486819"/>
            <a:ext cx="10515600" cy="2852737"/>
          </a:xfrm>
        </p:spPr>
        <p:txBody>
          <a:bodyPr/>
          <a:lstStyle/>
          <a:p>
            <a:r>
              <a:rPr lang="en-US" dirty="0"/>
              <a:t>Case 1: </a:t>
            </a:r>
            <a:br>
              <a:rPr lang="en-US" dirty="0"/>
            </a:br>
            <a:br>
              <a:rPr lang="en-US" dirty="0"/>
            </a:br>
            <a:r>
              <a:rPr lang="en-US" dirty="0"/>
              <a:t>It Wasn’t Because of Cataracts</a:t>
            </a:r>
          </a:p>
        </p:txBody>
      </p:sp>
      <p:sp>
        <p:nvSpPr>
          <p:cNvPr id="5" name="Slide Number Placeholder 4">
            <a:extLst>
              <a:ext uri="{FF2B5EF4-FFF2-40B4-BE49-F238E27FC236}">
                <a16:creationId xmlns:a16="http://schemas.microsoft.com/office/drawing/2014/main" id="{6E5D72C5-3B81-C22B-C440-CADE6D324A8D}"/>
              </a:ext>
            </a:extLst>
          </p:cNvPr>
          <p:cNvSpPr>
            <a:spLocks noGrp="1"/>
          </p:cNvSpPr>
          <p:nvPr>
            <p:ph type="sldNum" sz="quarter" idx="12"/>
          </p:nvPr>
        </p:nvSpPr>
        <p:spPr/>
        <p:txBody>
          <a:bodyPr/>
          <a:lstStyle/>
          <a:p>
            <a:fld id="{C81C2154-C5B2-4D07-A417-D1DAAF3BB03F}" type="slidenum">
              <a:rPr lang="en-US" smtClean="0"/>
              <a:t>18</a:t>
            </a:fld>
            <a:endParaRPr lang="en-US"/>
          </a:p>
        </p:txBody>
      </p:sp>
    </p:spTree>
    <p:extLst>
      <p:ext uri="{BB962C8B-B14F-4D97-AF65-F5344CB8AC3E}">
        <p14:creationId xmlns:p14="http://schemas.microsoft.com/office/powerpoint/2010/main" val="751608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B29F-5280-7292-562B-A05F4CF621CB}"/>
              </a:ext>
            </a:extLst>
          </p:cNvPr>
          <p:cNvSpPr>
            <a:spLocks noGrp="1"/>
          </p:cNvSpPr>
          <p:nvPr>
            <p:ph type="title"/>
          </p:nvPr>
        </p:nvSpPr>
        <p:spPr/>
        <p:txBody>
          <a:bodyPr/>
          <a:lstStyle/>
          <a:p>
            <a:r>
              <a:rPr lang="en-US" dirty="0"/>
              <a:t>Chief Complaint</a:t>
            </a:r>
          </a:p>
        </p:txBody>
      </p:sp>
      <p:sp>
        <p:nvSpPr>
          <p:cNvPr id="3" name="Content Placeholder 2">
            <a:extLst>
              <a:ext uri="{FF2B5EF4-FFF2-40B4-BE49-F238E27FC236}">
                <a16:creationId xmlns:a16="http://schemas.microsoft.com/office/drawing/2014/main" id="{5F13B806-CB43-5D2D-589A-D4404467F3C6}"/>
              </a:ext>
            </a:extLst>
          </p:cNvPr>
          <p:cNvSpPr>
            <a:spLocks noGrp="1"/>
          </p:cNvSpPr>
          <p:nvPr>
            <p:ph idx="1"/>
          </p:nvPr>
        </p:nvSpPr>
        <p:spPr/>
        <p:txBody>
          <a:bodyPr>
            <a:normAutofit/>
          </a:bodyPr>
          <a:lstStyle/>
          <a:p>
            <a:r>
              <a:rPr lang="en-US" sz="1800" dirty="0"/>
              <a:t>55-year-old Hispanic Female </a:t>
            </a:r>
          </a:p>
          <a:p>
            <a:r>
              <a:rPr lang="en-US" sz="1800" dirty="0"/>
              <a:t>CC: Progressive visual decline worse in the left eye than the right eye. Images in the left eye appear “cut in half”. Referral from optometrist for cataract and further evaluation </a:t>
            </a:r>
          </a:p>
          <a:p>
            <a:r>
              <a:rPr lang="en-US" sz="1800" dirty="0"/>
              <a:t>Additional information: Denies any stroke symptoms, trouble walking, trouble speaking, nausea, vomiting, or weakness on one side of body. Reports recent headaches, trouble walking up stairs, and generalized feeling of unwell</a:t>
            </a:r>
          </a:p>
        </p:txBody>
      </p:sp>
      <p:sp>
        <p:nvSpPr>
          <p:cNvPr id="5" name="Slide Number Placeholder 4">
            <a:extLst>
              <a:ext uri="{FF2B5EF4-FFF2-40B4-BE49-F238E27FC236}">
                <a16:creationId xmlns:a16="http://schemas.microsoft.com/office/drawing/2014/main" id="{D38308A2-02C5-853A-1E51-5D186DDE3163}"/>
              </a:ext>
            </a:extLst>
          </p:cNvPr>
          <p:cNvSpPr>
            <a:spLocks noGrp="1"/>
          </p:cNvSpPr>
          <p:nvPr>
            <p:ph type="sldNum" sz="quarter" idx="12"/>
          </p:nvPr>
        </p:nvSpPr>
        <p:spPr/>
        <p:txBody>
          <a:bodyPr/>
          <a:lstStyle/>
          <a:p>
            <a:fld id="{E2E422AB-7BDA-442A-AC98-95E21D206A12}" type="slidenum">
              <a:rPr lang="en-US" smtClean="0"/>
              <a:t>19</a:t>
            </a:fld>
            <a:endParaRPr lang="en-US"/>
          </a:p>
        </p:txBody>
      </p:sp>
    </p:spTree>
    <p:extLst>
      <p:ext uri="{BB962C8B-B14F-4D97-AF65-F5344CB8AC3E}">
        <p14:creationId xmlns:p14="http://schemas.microsoft.com/office/powerpoint/2010/main" val="98177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4339-AD3B-C0C7-E157-0ACD6D470CFB}"/>
              </a:ext>
            </a:extLst>
          </p:cNvPr>
          <p:cNvSpPr>
            <a:spLocks noGrp="1"/>
          </p:cNvSpPr>
          <p:nvPr>
            <p:ph type="title"/>
          </p:nvPr>
        </p:nvSpPr>
        <p:spPr/>
        <p:txBody>
          <a:bodyPr/>
          <a:lstStyle/>
          <a:p>
            <a:r>
              <a:rPr lang="en-US" dirty="0"/>
              <a:t>Disclaimers</a:t>
            </a:r>
          </a:p>
        </p:txBody>
      </p:sp>
      <p:sp>
        <p:nvSpPr>
          <p:cNvPr id="3" name="Content Placeholder 2">
            <a:extLst>
              <a:ext uri="{FF2B5EF4-FFF2-40B4-BE49-F238E27FC236}">
                <a16:creationId xmlns:a16="http://schemas.microsoft.com/office/drawing/2014/main" id="{1C1C9E86-F7E5-68C2-3742-706C83940CC4}"/>
              </a:ext>
            </a:extLst>
          </p:cNvPr>
          <p:cNvSpPr>
            <a:spLocks noGrp="1"/>
          </p:cNvSpPr>
          <p:nvPr>
            <p:ph idx="1"/>
          </p:nvPr>
        </p:nvSpPr>
        <p:spPr/>
        <p:txBody>
          <a:bodyPr/>
          <a:lstStyle/>
          <a:p>
            <a:pPr marL="152400" indent="0">
              <a:buNone/>
            </a:pPr>
            <a:r>
              <a:rPr lang="en-US" sz="1800" dirty="0"/>
              <a:t>I have no financial endorsements to enclose.</a:t>
            </a:r>
          </a:p>
          <a:p>
            <a:pPr marL="152400" indent="0">
              <a:buNone/>
            </a:pPr>
            <a:endParaRPr lang="en-US" sz="1800" dirty="0"/>
          </a:p>
          <a:p>
            <a:pPr marL="152400" indent="0">
              <a:buNone/>
            </a:pPr>
            <a:r>
              <a:rPr lang="en-US" sz="1800" dirty="0"/>
              <a:t>I am not a neurologist or radiologist. </a:t>
            </a:r>
          </a:p>
        </p:txBody>
      </p:sp>
      <p:sp>
        <p:nvSpPr>
          <p:cNvPr id="4" name="Slide Number Placeholder 3">
            <a:extLst>
              <a:ext uri="{FF2B5EF4-FFF2-40B4-BE49-F238E27FC236}">
                <a16:creationId xmlns:a16="http://schemas.microsoft.com/office/drawing/2014/main" id="{D1E0937E-D3CD-ADE6-48E3-939BB2AC99BF}"/>
              </a:ext>
            </a:extLst>
          </p:cNvPr>
          <p:cNvSpPr>
            <a:spLocks noGrp="1"/>
          </p:cNvSpPr>
          <p:nvPr>
            <p:ph type="sldNum" sz="quarter" idx="12"/>
          </p:nvPr>
        </p:nvSpPr>
        <p:spPr/>
        <p:txBody>
          <a:bodyPr/>
          <a:lstStyle/>
          <a:p>
            <a:fld id="{E2E422AB-7BDA-442A-AC98-95E21D206A12}" type="slidenum">
              <a:rPr lang="en-US" smtClean="0"/>
              <a:t>2</a:t>
            </a:fld>
            <a:endParaRPr lang="en-US"/>
          </a:p>
        </p:txBody>
      </p:sp>
    </p:spTree>
    <p:extLst>
      <p:ext uri="{BB962C8B-B14F-4D97-AF65-F5344CB8AC3E}">
        <p14:creationId xmlns:p14="http://schemas.microsoft.com/office/powerpoint/2010/main" val="46176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E8CAF-AE4C-EEC4-3E13-F8DDF463BCF9}"/>
              </a:ext>
            </a:extLst>
          </p:cNvPr>
          <p:cNvSpPr>
            <a:spLocks noGrp="1"/>
          </p:cNvSpPr>
          <p:nvPr>
            <p:ph type="title"/>
          </p:nvPr>
        </p:nvSpPr>
        <p:spPr/>
        <p:txBody>
          <a:bodyPr/>
          <a:lstStyle/>
          <a:p>
            <a:r>
              <a:rPr lang="en-US" dirty="0"/>
              <a:t>History </a:t>
            </a:r>
          </a:p>
        </p:txBody>
      </p:sp>
      <p:sp>
        <p:nvSpPr>
          <p:cNvPr id="3" name="Content Placeholder 2">
            <a:extLst>
              <a:ext uri="{FF2B5EF4-FFF2-40B4-BE49-F238E27FC236}">
                <a16:creationId xmlns:a16="http://schemas.microsoft.com/office/drawing/2014/main" id="{DCFD9A72-9D47-AAD9-C243-A4F51E973D01}"/>
              </a:ext>
            </a:extLst>
          </p:cNvPr>
          <p:cNvSpPr>
            <a:spLocks noGrp="1"/>
          </p:cNvSpPr>
          <p:nvPr>
            <p:ph idx="1"/>
          </p:nvPr>
        </p:nvSpPr>
        <p:spPr/>
        <p:txBody>
          <a:bodyPr/>
          <a:lstStyle/>
          <a:p>
            <a:r>
              <a:rPr lang="en-US" sz="1800" dirty="0"/>
              <a:t>POH: lattice degeneration OS, nuclear cataracts OU, hyperopia OU, </a:t>
            </a:r>
            <a:r>
              <a:rPr lang="en-US" sz="1800" dirty="0">
                <a:solidFill>
                  <a:srgbClr val="FF0000"/>
                </a:solidFill>
              </a:rPr>
              <a:t>visual field defect OS </a:t>
            </a:r>
          </a:p>
          <a:p>
            <a:pPr lvl="1"/>
            <a:r>
              <a:rPr lang="en-US" sz="1800" dirty="0"/>
              <a:t>No h/o ocular surgery </a:t>
            </a:r>
          </a:p>
          <a:p>
            <a:r>
              <a:rPr lang="en-US" sz="1800" dirty="0"/>
              <a:t>PMH: Hypothyroidism, asthma, Prediabetes </a:t>
            </a:r>
          </a:p>
          <a:p>
            <a:pPr lvl="1"/>
            <a:r>
              <a:rPr lang="en-US" sz="1800" dirty="0"/>
              <a:t>Meds: levothyroxine </a:t>
            </a:r>
          </a:p>
          <a:p>
            <a:pPr lvl="1"/>
            <a:r>
              <a:rPr lang="en-US" sz="1800" dirty="0"/>
              <a:t>No h/o surgeries </a:t>
            </a:r>
          </a:p>
          <a:p>
            <a:r>
              <a:rPr lang="en-US" sz="1800" dirty="0"/>
              <a:t>No allergies</a:t>
            </a:r>
          </a:p>
          <a:p>
            <a:r>
              <a:rPr lang="en-US" sz="1800" dirty="0"/>
              <a:t>Never smoker </a:t>
            </a:r>
          </a:p>
          <a:p>
            <a:r>
              <a:rPr lang="en-US" sz="1800" dirty="0"/>
              <a:t>Family history of unknown cancer</a:t>
            </a:r>
          </a:p>
          <a:p>
            <a:endParaRPr lang="en-US" dirty="0"/>
          </a:p>
        </p:txBody>
      </p:sp>
      <p:sp>
        <p:nvSpPr>
          <p:cNvPr id="5" name="Slide Number Placeholder 4">
            <a:extLst>
              <a:ext uri="{FF2B5EF4-FFF2-40B4-BE49-F238E27FC236}">
                <a16:creationId xmlns:a16="http://schemas.microsoft.com/office/drawing/2014/main" id="{D6EC2564-E014-326D-6472-F469E4909119}"/>
              </a:ext>
            </a:extLst>
          </p:cNvPr>
          <p:cNvSpPr>
            <a:spLocks noGrp="1"/>
          </p:cNvSpPr>
          <p:nvPr>
            <p:ph type="sldNum" sz="quarter" idx="12"/>
          </p:nvPr>
        </p:nvSpPr>
        <p:spPr/>
        <p:txBody>
          <a:bodyPr/>
          <a:lstStyle/>
          <a:p>
            <a:fld id="{E2E422AB-7BDA-442A-AC98-95E21D206A12}" type="slidenum">
              <a:rPr lang="en-US" smtClean="0"/>
              <a:t>20</a:t>
            </a:fld>
            <a:endParaRPr lang="en-US"/>
          </a:p>
        </p:txBody>
      </p:sp>
    </p:spTree>
    <p:extLst>
      <p:ext uri="{BB962C8B-B14F-4D97-AF65-F5344CB8AC3E}">
        <p14:creationId xmlns:p14="http://schemas.microsoft.com/office/powerpoint/2010/main" val="2304735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FFF8-6565-A4F2-F811-5C04FA2046E0}"/>
              </a:ext>
            </a:extLst>
          </p:cNvPr>
          <p:cNvSpPr>
            <a:spLocks noGrp="1"/>
          </p:cNvSpPr>
          <p:nvPr>
            <p:ph type="title"/>
          </p:nvPr>
        </p:nvSpPr>
        <p:spPr/>
        <p:txBody>
          <a:bodyPr/>
          <a:lstStyle/>
          <a:p>
            <a:r>
              <a:rPr lang="en-US" dirty="0"/>
              <a:t>Clinical Findings </a:t>
            </a:r>
          </a:p>
        </p:txBody>
      </p:sp>
      <p:sp>
        <p:nvSpPr>
          <p:cNvPr id="3" name="Content Placeholder 2">
            <a:extLst>
              <a:ext uri="{FF2B5EF4-FFF2-40B4-BE49-F238E27FC236}">
                <a16:creationId xmlns:a16="http://schemas.microsoft.com/office/drawing/2014/main" id="{986DF275-D99E-989E-98CE-FD658E93F218}"/>
              </a:ext>
            </a:extLst>
          </p:cNvPr>
          <p:cNvSpPr>
            <a:spLocks noGrp="1"/>
          </p:cNvSpPr>
          <p:nvPr>
            <p:ph idx="1"/>
          </p:nvPr>
        </p:nvSpPr>
        <p:spPr/>
        <p:txBody>
          <a:bodyPr/>
          <a:lstStyle/>
          <a:p>
            <a:r>
              <a:rPr lang="en-US" sz="1800" dirty="0"/>
              <a:t>BCVA: </a:t>
            </a:r>
          </a:p>
          <a:p>
            <a:pPr lvl="1"/>
            <a:r>
              <a:rPr lang="en-US" sz="1800" dirty="0"/>
              <a:t>OD: 20/20-</a:t>
            </a:r>
          </a:p>
          <a:p>
            <a:pPr lvl="1"/>
            <a:r>
              <a:rPr lang="en-US" sz="1800" dirty="0"/>
              <a:t>OS: 20/70</a:t>
            </a:r>
          </a:p>
          <a:p>
            <a:r>
              <a:rPr lang="en-US" sz="1800" dirty="0"/>
              <a:t>Visual field: </a:t>
            </a:r>
          </a:p>
          <a:p>
            <a:pPr lvl="1"/>
            <a:r>
              <a:rPr lang="en-US" sz="1800" dirty="0">
                <a:solidFill>
                  <a:srgbClr val="FF0000"/>
                </a:solidFill>
              </a:rPr>
              <a:t>Bitemporal loss </a:t>
            </a:r>
            <a:r>
              <a:rPr lang="en-US" sz="1800" dirty="0"/>
              <a:t>upon finger counting fields</a:t>
            </a:r>
          </a:p>
          <a:p>
            <a:r>
              <a:rPr lang="en-US" sz="1800" dirty="0"/>
              <a:t>IOP: </a:t>
            </a:r>
          </a:p>
          <a:p>
            <a:pPr lvl="1"/>
            <a:r>
              <a:rPr lang="en-US" sz="1800" dirty="0"/>
              <a:t>OD: 20</a:t>
            </a:r>
          </a:p>
          <a:p>
            <a:pPr lvl="1"/>
            <a:r>
              <a:rPr lang="en-US" sz="1800" dirty="0"/>
              <a:t>OS: 19</a:t>
            </a:r>
          </a:p>
          <a:p>
            <a:r>
              <a:rPr lang="en-US" sz="1800" dirty="0"/>
              <a:t>Dilated fundus exam: </a:t>
            </a:r>
          </a:p>
          <a:p>
            <a:pPr lvl="1"/>
            <a:r>
              <a:rPr lang="en-US" sz="1800" dirty="0"/>
              <a:t>OU: Mild senile cataracts</a:t>
            </a:r>
          </a:p>
          <a:p>
            <a:pPr lvl="1"/>
            <a:r>
              <a:rPr lang="en-US" sz="1800" dirty="0"/>
              <a:t>OS: Lattice degeneration inferiorly</a:t>
            </a:r>
          </a:p>
          <a:p>
            <a:pPr lvl="1"/>
            <a:r>
              <a:rPr lang="en-US" sz="1800" dirty="0">
                <a:solidFill>
                  <a:srgbClr val="FF0000"/>
                </a:solidFill>
              </a:rPr>
              <a:t>No nerve pallor/ swelling OU</a:t>
            </a:r>
          </a:p>
        </p:txBody>
      </p:sp>
      <p:sp>
        <p:nvSpPr>
          <p:cNvPr id="5" name="Slide Number Placeholder 4">
            <a:extLst>
              <a:ext uri="{FF2B5EF4-FFF2-40B4-BE49-F238E27FC236}">
                <a16:creationId xmlns:a16="http://schemas.microsoft.com/office/drawing/2014/main" id="{A16BBF96-BD9C-C550-6A71-45D44D1A0D55}"/>
              </a:ext>
            </a:extLst>
          </p:cNvPr>
          <p:cNvSpPr>
            <a:spLocks noGrp="1"/>
          </p:cNvSpPr>
          <p:nvPr>
            <p:ph type="sldNum" sz="quarter" idx="12"/>
          </p:nvPr>
        </p:nvSpPr>
        <p:spPr/>
        <p:txBody>
          <a:bodyPr/>
          <a:lstStyle/>
          <a:p>
            <a:fld id="{E2E422AB-7BDA-442A-AC98-95E21D206A12}" type="slidenum">
              <a:rPr lang="en-US" smtClean="0"/>
              <a:t>21</a:t>
            </a:fld>
            <a:endParaRPr lang="en-US"/>
          </a:p>
        </p:txBody>
      </p:sp>
    </p:spTree>
    <p:extLst>
      <p:ext uri="{BB962C8B-B14F-4D97-AF65-F5344CB8AC3E}">
        <p14:creationId xmlns:p14="http://schemas.microsoft.com/office/powerpoint/2010/main" val="2915290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1C40-2992-0CD1-A8BA-0AD744E10142}"/>
              </a:ext>
            </a:extLst>
          </p:cNvPr>
          <p:cNvSpPr>
            <a:spLocks noGrp="1"/>
          </p:cNvSpPr>
          <p:nvPr>
            <p:ph type="title"/>
          </p:nvPr>
        </p:nvSpPr>
        <p:spPr/>
        <p:txBody>
          <a:bodyPr/>
          <a:lstStyle/>
          <a:p>
            <a:r>
              <a:rPr lang="en-US" dirty="0"/>
              <a:t>Ancillary Testing </a:t>
            </a:r>
          </a:p>
        </p:txBody>
      </p:sp>
      <p:pic>
        <p:nvPicPr>
          <p:cNvPr id="7" name="Picture 13" descr="Close-up of an eye scan&#10;&#10;AI-generated content may be incorrect.">
            <a:extLst>
              <a:ext uri="{FF2B5EF4-FFF2-40B4-BE49-F238E27FC236}">
                <a16:creationId xmlns:a16="http://schemas.microsoft.com/office/drawing/2014/main" id="{DBA29422-57E6-83D6-9B6B-2C03A7A904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304" b="14117"/>
          <a:stretch>
            <a:fillRect/>
          </a:stretch>
        </p:blipFill>
        <p:spPr bwMode="auto">
          <a:xfrm>
            <a:off x="7455845" y="1440615"/>
            <a:ext cx="46974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27B1B732-840F-14CD-BB72-6E93AA39CF22}"/>
              </a:ext>
            </a:extLst>
          </p:cNvPr>
          <p:cNvSpPr txBox="1">
            <a:spLocks/>
          </p:cNvSpPr>
          <p:nvPr/>
        </p:nvSpPr>
        <p:spPr>
          <a:xfrm>
            <a:off x="684640" y="4661382"/>
            <a:ext cx="6429227" cy="1169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8150" indent="-285750"/>
            <a:r>
              <a:rPr lang="en-US" sz="1800" dirty="0">
                <a:latin typeface="Open Sans" panose="020B0606030504020204" pitchFamily="34" charset="0"/>
                <a:ea typeface="Open Sans" panose="020B0606030504020204" pitchFamily="34" charset="0"/>
                <a:cs typeface="Open Sans" panose="020B0606030504020204" pitchFamily="34" charset="0"/>
              </a:rPr>
              <a:t>Fundus Photos (left): Slightly enlarged cupping OS vs OD. Otherwise, unremarkable.</a:t>
            </a:r>
          </a:p>
          <a:p>
            <a:pPr marL="438150" indent="-285750"/>
            <a:r>
              <a:rPr lang="en-US" sz="1800" dirty="0">
                <a:latin typeface="Open Sans" panose="020B0606030504020204" pitchFamily="34" charset="0"/>
                <a:ea typeface="Open Sans" panose="020B0606030504020204" pitchFamily="34" charset="0"/>
                <a:cs typeface="Open Sans" panose="020B0606030504020204" pitchFamily="34" charset="0"/>
              </a:rPr>
              <a:t>OCT-R (right): Fovea OU unremarkable.</a:t>
            </a:r>
          </a:p>
        </p:txBody>
      </p:sp>
      <p:pic>
        <p:nvPicPr>
          <p:cNvPr id="5" name="Picture 4" descr="A close up of an eye">
            <a:extLst>
              <a:ext uri="{FF2B5EF4-FFF2-40B4-BE49-F238E27FC236}">
                <a16:creationId xmlns:a16="http://schemas.microsoft.com/office/drawing/2014/main" id="{147D1C7E-B585-1305-D739-FD50C9768BB0}"/>
              </a:ext>
            </a:extLst>
          </p:cNvPr>
          <p:cNvPicPr>
            <a:picLocks noChangeAspect="1"/>
          </p:cNvPicPr>
          <p:nvPr/>
        </p:nvPicPr>
        <p:blipFill>
          <a:blip r:embed="rId3">
            <a:extLst>
              <a:ext uri="{28A0092B-C50C-407E-A947-70E740481C1C}">
                <a14:useLocalDpi xmlns:a14="http://schemas.microsoft.com/office/drawing/2010/main" val="0"/>
              </a:ext>
            </a:extLst>
          </a:blip>
          <a:srcRect l="12248" t="24289" r="12157" b="15426"/>
          <a:stretch>
            <a:fillRect/>
          </a:stretch>
        </p:blipFill>
        <p:spPr>
          <a:xfrm>
            <a:off x="334925" y="1612021"/>
            <a:ext cx="3564329" cy="2842439"/>
          </a:xfrm>
          <a:prstGeom prst="rect">
            <a:avLst/>
          </a:prstGeom>
        </p:spPr>
      </p:pic>
      <p:pic>
        <p:nvPicPr>
          <p:cNvPr id="6" name="Picture 5" descr="A close up of a human eye">
            <a:extLst>
              <a:ext uri="{FF2B5EF4-FFF2-40B4-BE49-F238E27FC236}">
                <a16:creationId xmlns:a16="http://schemas.microsoft.com/office/drawing/2014/main" id="{36EDBE60-3AF5-5CC0-9961-DB5C948DC444}"/>
              </a:ext>
            </a:extLst>
          </p:cNvPr>
          <p:cNvPicPr>
            <a:picLocks noChangeAspect="1"/>
          </p:cNvPicPr>
          <p:nvPr/>
        </p:nvPicPr>
        <p:blipFill>
          <a:blip r:embed="rId4">
            <a:extLst>
              <a:ext uri="{28A0092B-C50C-407E-A947-70E740481C1C}">
                <a14:useLocalDpi xmlns:a14="http://schemas.microsoft.com/office/drawing/2010/main" val="0"/>
              </a:ext>
            </a:extLst>
          </a:blip>
          <a:srcRect l="12244" t="24289" r="12162" b="15426"/>
          <a:stretch>
            <a:fillRect/>
          </a:stretch>
        </p:blipFill>
        <p:spPr>
          <a:xfrm>
            <a:off x="3891516" y="1612022"/>
            <a:ext cx="3564329" cy="2842440"/>
          </a:xfrm>
          <a:prstGeom prst="rect">
            <a:avLst/>
          </a:prstGeom>
        </p:spPr>
      </p:pic>
      <p:sp>
        <p:nvSpPr>
          <p:cNvPr id="8" name="Slide Number Placeholder 7">
            <a:extLst>
              <a:ext uri="{FF2B5EF4-FFF2-40B4-BE49-F238E27FC236}">
                <a16:creationId xmlns:a16="http://schemas.microsoft.com/office/drawing/2014/main" id="{D240993E-ECCD-CFE0-1E1E-A37FF0A848B0}"/>
              </a:ext>
            </a:extLst>
          </p:cNvPr>
          <p:cNvSpPr>
            <a:spLocks noGrp="1"/>
          </p:cNvSpPr>
          <p:nvPr>
            <p:ph type="sldNum" sz="quarter" idx="12"/>
          </p:nvPr>
        </p:nvSpPr>
        <p:spPr/>
        <p:txBody>
          <a:bodyPr/>
          <a:lstStyle/>
          <a:p>
            <a:fld id="{E2E422AB-7BDA-442A-AC98-95E21D206A12}" type="slidenum">
              <a:rPr lang="en-US" smtClean="0"/>
              <a:t>22</a:t>
            </a:fld>
            <a:endParaRPr lang="en-US"/>
          </a:p>
        </p:txBody>
      </p:sp>
    </p:spTree>
    <p:extLst>
      <p:ext uri="{BB962C8B-B14F-4D97-AF65-F5344CB8AC3E}">
        <p14:creationId xmlns:p14="http://schemas.microsoft.com/office/powerpoint/2010/main" val="3192914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AB80-6AF2-91BD-8CB5-D64A2ABD762E}"/>
              </a:ext>
            </a:extLst>
          </p:cNvPr>
          <p:cNvSpPr>
            <a:spLocks noGrp="1"/>
          </p:cNvSpPr>
          <p:nvPr>
            <p:ph type="title"/>
          </p:nvPr>
        </p:nvSpPr>
        <p:spPr/>
        <p:txBody>
          <a:bodyPr/>
          <a:lstStyle/>
          <a:p>
            <a:r>
              <a:rPr lang="en-US" dirty="0"/>
              <a:t>Ancillary Testing cont. </a:t>
            </a:r>
          </a:p>
        </p:txBody>
      </p:sp>
      <p:sp>
        <p:nvSpPr>
          <p:cNvPr id="3" name="Content Placeholder 2">
            <a:extLst>
              <a:ext uri="{FF2B5EF4-FFF2-40B4-BE49-F238E27FC236}">
                <a16:creationId xmlns:a16="http://schemas.microsoft.com/office/drawing/2014/main" id="{1A54FAFF-EA51-B173-829A-193F5D23D048}"/>
              </a:ext>
            </a:extLst>
          </p:cNvPr>
          <p:cNvSpPr>
            <a:spLocks noGrp="1"/>
          </p:cNvSpPr>
          <p:nvPr>
            <p:ph idx="1"/>
          </p:nvPr>
        </p:nvSpPr>
        <p:spPr>
          <a:xfrm>
            <a:off x="838200" y="5501032"/>
            <a:ext cx="10515600" cy="1356967"/>
          </a:xfrm>
        </p:spPr>
        <p:txBody>
          <a:bodyPr>
            <a:normAutofit/>
          </a:bodyPr>
          <a:lstStyle/>
          <a:p>
            <a:r>
              <a:rPr lang="en-US" sz="1600" dirty="0">
                <a:cs typeface="Arial" panose="020B0604020202020204" pitchFamily="34" charset="0"/>
              </a:rPr>
              <a:t>OCT-RNFL (left): Robust, symmetrical retinal nerve fiber layer OU. </a:t>
            </a:r>
          </a:p>
          <a:p>
            <a:r>
              <a:rPr lang="en-US" sz="1600" dirty="0">
                <a:cs typeface="Arial" panose="020B0604020202020204" pitchFamily="34" charset="0"/>
              </a:rPr>
              <a:t>Hemisphere asymmetry (right): Symmetrical hemisphere OD; OS superior hemisphere shows moderate decrease 2’ artifact</a:t>
            </a:r>
          </a:p>
          <a:p>
            <a:endParaRPr lang="en-US" sz="1600" dirty="0"/>
          </a:p>
        </p:txBody>
      </p:sp>
      <p:pic>
        <p:nvPicPr>
          <p:cNvPr id="4" name="Picture 14" descr="A close-up of a medical chart&#10;&#10;AI-generated content may be incorrect.">
            <a:extLst>
              <a:ext uri="{FF2B5EF4-FFF2-40B4-BE49-F238E27FC236}">
                <a16:creationId xmlns:a16="http://schemas.microsoft.com/office/drawing/2014/main" id="{10048E7A-113D-6237-7B46-A0DDBE7B1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12" b="11394"/>
          <a:stretch>
            <a:fillRect/>
          </a:stretch>
        </p:blipFill>
        <p:spPr bwMode="auto">
          <a:xfrm>
            <a:off x="2366682" y="1356967"/>
            <a:ext cx="3729318" cy="376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A screenshot of a graph&#10;&#10;AI-generated content may be incorrect.">
            <a:extLst>
              <a:ext uri="{FF2B5EF4-FFF2-40B4-BE49-F238E27FC236}">
                <a16:creationId xmlns:a16="http://schemas.microsoft.com/office/drawing/2014/main" id="{62D05065-674E-50D7-4E2B-DFBB6F4D3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969" b="9225"/>
          <a:stretch>
            <a:fillRect/>
          </a:stretch>
        </p:blipFill>
        <p:spPr bwMode="auto">
          <a:xfrm>
            <a:off x="6096000" y="1356967"/>
            <a:ext cx="3591859" cy="375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D7A73069-C5DD-76CE-388A-FC6847A1C7FB}"/>
              </a:ext>
            </a:extLst>
          </p:cNvPr>
          <p:cNvSpPr>
            <a:spLocks noGrp="1"/>
          </p:cNvSpPr>
          <p:nvPr>
            <p:ph type="sldNum" sz="quarter" idx="12"/>
          </p:nvPr>
        </p:nvSpPr>
        <p:spPr/>
        <p:txBody>
          <a:bodyPr/>
          <a:lstStyle/>
          <a:p>
            <a:fld id="{E2E422AB-7BDA-442A-AC98-95E21D206A12}" type="slidenum">
              <a:rPr lang="en-US" smtClean="0"/>
              <a:t>23</a:t>
            </a:fld>
            <a:endParaRPr lang="en-US"/>
          </a:p>
        </p:txBody>
      </p:sp>
    </p:spTree>
    <p:extLst>
      <p:ext uri="{BB962C8B-B14F-4D97-AF65-F5344CB8AC3E}">
        <p14:creationId xmlns:p14="http://schemas.microsoft.com/office/powerpoint/2010/main" val="1157409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66C77-D3CD-09E3-833A-2FF0285D5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5D921-DBE9-7C92-E89C-897CBF331604}"/>
              </a:ext>
            </a:extLst>
          </p:cNvPr>
          <p:cNvSpPr>
            <a:spLocks noGrp="1"/>
          </p:cNvSpPr>
          <p:nvPr>
            <p:ph type="title"/>
          </p:nvPr>
        </p:nvSpPr>
        <p:spPr/>
        <p:txBody>
          <a:bodyPr/>
          <a:lstStyle/>
          <a:p>
            <a:r>
              <a:rPr lang="en-US" dirty="0"/>
              <a:t>Ancillary Testing cont. </a:t>
            </a:r>
          </a:p>
        </p:txBody>
      </p:sp>
      <p:sp>
        <p:nvSpPr>
          <p:cNvPr id="3" name="Content Placeholder 2">
            <a:extLst>
              <a:ext uri="{FF2B5EF4-FFF2-40B4-BE49-F238E27FC236}">
                <a16:creationId xmlns:a16="http://schemas.microsoft.com/office/drawing/2014/main" id="{57165F1C-2CBE-E346-D0C5-D04A4EF9CC35}"/>
              </a:ext>
            </a:extLst>
          </p:cNvPr>
          <p:cNvSpPr>
            <a:spLocks noGrp="1"/>
          </p:cNvSpPr>
          <p:nvPr>
            <p:ph idx="1"/>
          </p:nvPr>
        </p:nvSpPr>
        <p:spPr>
          <a:xfrm>
            <a:off x="838200" y="5501033"/>
            <a:ext cx="10515600" cy="1325562"/>
          </a:xfrm>
        </p:spPr>
        <p:txBody>
          <a:bodyPr>
            <a:normAutofit/>
          </a:bodyPr>
          <a:lstStyle/>
          <a:p>
            <a:pPr marL="152400" indent="0">
              <a:buNone/>
            </a:pPr>
            <a:r>
              <a:rPr lang="en-US" sz="1600" dirty="0">
                <a:cs typeface="Arial" panose="020B0604020202020204" pitchFamily="34" charset="0"/>
              </a:rPr>
              <a:t>HVF 30-2: right eye temporal hemianopia respecting midline. Left eye devastating visual field loss temporally extending nasally.</a:t>
            </a:r>
          </a:p>
          <a:p>
            <a:endParaRPr lang="en-US" sz="1600" dirty="0"/>
          </a:p>
        </p:txBody>
      </p:sp>
      <p:pic>
        <p:nvPicPr>
          <p:cNvPr id="6" name="Picture 23" descr="A screenshot of a computer&#10;&#10;AI-generated content may be incorrect.">
            <a:extLst>
              <a:ext uri="{FF2B5EF4-FFF2-40B4-BE49-F238E27FC236}">
                <a16:creationId xmlns:a16="http://schemas.microsoft.com/office/drawing/2014/main" id="{28713703-8E55-56E6-22F5-F55DADD7B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541" b="7697"/>
          <a:stretch>
            <a:fillRect/>
          </a:stretch>
        </p:blipFill>
        <p:spPr bwMode="auto">
          <a:xfrm>
            <a:off x="3000188" y="1571585"/>
            <a:ext cx="3095813" cy="344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A screenshot of a computer&#10;&#10;AI-generated content may be incorrect.">
            <a:extLst>
              <a:ext uri="{FF2B5EF4-FFF2-40B4-BE49-F238E27FC236}">
                <a16:creationId xmlns:a16="http://schemas.microsoft.com/office/drawing/2014/main" id="{397A1423-9B4B-0C6E-EFA5-9EF784007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31" b="7520"/>
          <a:stretch>
            <a:fillRect/>
          </a:stretch>
        </p:blipFill>
        <p:spPr bwMode="auto">
          <a:xfrm>
            <a:off x="6096000" y="1571585"/>
            <a:ext cx="3099386" cy="344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908749BC-5BCC-F974-01EF-73A02F4D7210}"/>
              </a:ext>
            </a:extLst>
          </p:cNvPr>
          <p:cNvSpPr>
            <a:spLocks noGrp="1"/>
          </p:cNvSpPr>
          <p:nvPr>
            <p:ph type="sldNum" sz="quarter" idx="12"/>
          </p:nvPr>
        </p:nvSpPr>
        <p:spPr/>
        <p:txBody>
          <a:bodyPr/>
          <a:lstStyle/>
          <a:p>
            <a:fld id="{E2E422AB-7BDA-442A-AC98-95E21D206A12}" type="slidenum">
              <a:rPr lang="en-US" smtClean="0"/>
              <a:t>24</a:t>
            </a:fld>
            <a:endParaRPr lang="en-US"/>
          </a:p>
        </p:txBody>
      </p:sp>
    </p:spTree>
    <p:extLst>
      <p:ext uri="{BB962C8B-B14F-4D97-AF65-F5344CB8AC3E}">
        <p14:creationId xmlns:p14="http://schemas.microsoft.com/office/powerpoint/2010/main" val="727113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8DA9-2F27-1971-966E-378690761352}"/>
              </a:ext>
            </a:extLst>
          </p:cNvPr>
          <p:cNvSpPr>
            <a:spLocks noGrp="1"/>
          </p:cNvSpPr>
          <p:nvPr>
            <p:ph type="title"/>
          </p:nvPr>
        </p:nvSpPr>
        <p:spPr/>
        <p:txBody>
          <a:bodyPr/>
          <a:lstStyle/>
          <a:p>
            <a:r>
              <a:rPr lang="en-US" dirty="0"/>
              <a:t>Red flags?</a:t>
            </a:r>
          </a:p>
        </p:txBody>
      </p:sp>
      <p:sp>
        <p:nvSpPr>
          <p:cNvPr id="3" name="Content Placeholder 2">
            <a:extLst>
              <a:ext uri="{FF2B5EF4-FFF2-40B4-BE49-F238E27FC236}">
                <a16:creationId xmlns:a16="http://schemas.microsoft.com/office/drawing/2014/main" id="{D7594C28-E48F-DEF8-F7B0-8970C4C43BED}"/>
              </a:ext>
            </a:extLst>
          </p:cNvPr>
          <p:cNvSpPr>
            <a:spLocks noGrp="1"/>
          </p:cNvSpPr>
          <p:nvPr>
            <p:ph idx="1"/>
          </p:nvPr>
        </p:nvSpPr>
        <p:spPr/>
        <p:txBody>
          <a:bodyPr/>
          <a:lstStyle/>
          <a:p>
            <a:r>
              <a:rPr lang="en-US" sz="1800" dirty="0"/>
              <a:t>Bitemporal visual field loss </a:t>
            </a:r>
          </a:p>
          <a:p>
            <a:pPr lvl="1"/>
            <a:r>
              <a:rPr lang="en-US" sz="1800" dirty="0"/>
              <a:t>Optic chiasm compression or something else?</a:t>
            </a:r>
          </a:p>
          <a:p>
            <a:r>
              <a:rPr lang="en-US" sz="1800" dirty="0"/>
              <a:t>BCVA in OS significantly worse than OD</a:t>
            </a:r>
          </a:p>
          <a:p>
            <a:pPr lvl="1"/>
            <a:r>
              <a:rPr lang="en-US" sz="1800" dirty="0"/>
              <a:t>OD: 20/20, OS 20/70</a:t>
            </a:r>
          </a:p>
          <a:p>
            <a:r>
              <a:rPr lang="en-US" sz="1800" dirty="0"/>
              <a:t>Recent onset headaches and feeling of unwell </a:t>
            </a:r>
          </a:p>
          <a:p>
            <a:r>
              <a:rPr lang="en-US" sz="1800" dirty="0"/>
              <a:t>Trouble walking up stairs </a:t>
            </a:r>
          </a:p>
          <a:p>
            <a:r>
              <a:rPr lang="en-US" sz="1800" dirty="0"/>
              <a:t>Cataracts equal between both eyes</a:t>
            </a:r>
          </a:p>
          <a:p>
            <a:r>
              <a:rPr lang="en-US" sz="1800" dirty="0"/>
              <a:t>No optic nerve pallor OU</a:t>
            </a:r>
          </a:p>
          <a:p>
            <a:pPr lvl="1"/>
            <a:endParaRPr lang="en-US" dirty="0"/>
          </a:p>
        </p:txBody>
      </p:sp>
      <p:sp>
        <p:nvSpPr>
          <p:cNvPr id="5" name="Slide Number Placeholder 4">
            <a:extLst>
              <a:ext uri="{FF2B5EF4-FFF2-40B4-BE49-F238E27FC236}">
                <a16:creationId xmlns:a16="http://schemas.microsoft.com/office/drawing/2014/main" id="{FB849041-316B-C6B5-1E75-09540297E1A5}"/>
              </a:ext>
            </a:extLst>
          </p:cNvPr>
          <p:cNvSpPr>
            <a:spLocks noGrp="1"/>
          </p:cNvSpPr>
          <p:nvPr>
            <p:ph type="sldNum" sz="quarter" idx="12"/>
          </p:nvPr>
        </p:nvSpPr>
        <p:spPr/>
        <p:txBody>
          <a:bodyPr/>
          <a:lstStyle/>
          <a:p>
            <a:fld id="{E2E422AB-7BDA-442A-AC98-95E21D206A12}" type="slidenum">
              <a:rPr lang="en-US" smtClean="0"/>
              <a:t>25</a:t>
            </a:fld>
            <a:endParaRPr lang="en-US"/>
          </a:p>
        </p:txBody>
      </p:sp>
    </p:spTree>
    <p:extLst>
      <p:ext uri="{BB962C8B-B14F-4D97-AF65-F5344CB8AC3E}">
        <p14:creationId xmlns:p14="http://schemas.microsoft.com/office/powerpoint/2010/main" val="888370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4E5C-8579-D828-76A5-774D0013BB8A}"/>
              </a:ext>
            </a:extLst>
          </p:cNvPr>
          <p:cNvSpPr>
            <a:spLocks noGrp="1"/>
          </p:cNvSpPr>
          <p:nvPr>
            <p:ph type="title"/>
          </p:nvPr>
        </p:nvSpPr>
        <p:spPr/>
        <p:txBody>
          <a:bodyPr/>
          <a:lstStyle/>
          <a:p>
            <a:r>
              <a:rPr lang="en-US" dirty="0"/>
              <a:t>MRI </a:t>
            </a:r>
          </a:p>
        </p:txBody>
      </p:sp>
      <p:sp>
        <p:nvSpPr>
          <p:cNvPr id="3" name="Text Placeholder 2">
            <a:extLst>
              <a:ext uri="{FF2B5EF4-FFF2-40B4-BE49-F238E27FC236}">
                <a16:creationId xmlns:a16="http://schemas.microsoft.com/office/drawing/2014/main" id="{3978611A-F6A5-E4D2-E630-0FA11430E9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9AABD6-F107-BC47-C825-71F5E4543E0C}"/>
              </a:ext>
            </a:extLst>
          </p:cNvPr>
          <p:cNvSpPr>
            <a:spLocks noGrp="1"/>
          </p:cNvSpPr>
          <p:nvPr>
            <p:ph type="sldNum" sz="quarter" idx="12"/>
          </p:nvPr>
        </p:nvSpPr>
        <p:spPr/>
        <p:txBody>
          <a:bodyPr/>
          <a:lstStyle/>
          <a:p>
            <a:fld id="{C81C2154-C5B2-4D07-A417-D1DAAF3BB03F}" type="slidenum">
              <a:rPr lang="en-US" smtClean="0"/>
              <a:t>26</a:t>
            </a:fld>
            <a:endParaRPr lang="en-US"/>
          </a:p>
        </p:txBody>
      </p:sp>
    </p:spTree>
    <p:extLst>
      <p:ext uri="{BB962C8B-B14F-4D97-AF65-F5344CB8AC3E}">
        <p14:creationId xmlns:p14="http://schemas.microsoft.com/office/powerpoint/2010/main" val="2027504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D60B-2836-061B-F4C6-E84CA7F064E8}"/>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F574ADA4-7543-2EF9-9EAC-293E8958C097}"/>
              </a:ext>
            </a:extLst>
          </p:cNvPr>
          <p:cNvSpPr>
            <a:spLocks noGrp="1"/>
          </p:cNvSpPr>
          <p:nvPr>
            <p:ph idx="1"/>
          </p:nvPr>
        </p:nvSpPr>
        <p:spPr>
          <a:xfrm>
            <a:off x="625056" y="6264633"/>
            <a:ext cx="10285200" cy="676267"/>
          </a:xfrm>
        </p:spPr>
        <p:txBody>
          <a:bodyPr/>
          <a:lstStyle/>
          <a:p>
            <a:r>
              <a:rPr lang="en-US" dirty="0"/>
              <a:t>5</a:t>
            </a:r>
          </a:p>
        </p:txBody>
      </p:sp>
      <p:sp>
        <p:nvSpPr>
          <p:cNvPr id="4" name="Slide Number Placeholder 3">
            <a:extLst>
              <a:ext uri="{FF2B5EF4-FFF2-40B4-BE49-F238E27FC236}">
                <a16:creationId xmlns:a16="http://schemas.microsoft.com/office/drawing/2014/main" id="{418D0BE1-2AE9-7D35-D1A9-D861C6FB98D2}"/>
              </a:ext>
            </a:extLst>
          </p:cNvPr>
          <p:cNvSpPr>
            <a:spLocks noGrp="1"/>
          </p:cNvSpPr>
          <p:nvPr>
            <p:ph type="sldNum" sz="quarter" idx="12"/>
          </p:nvPr>
        </p:nvSpPr>
        <p:spPr/>
        <p:txBody>
          <a:bodyPr/>
          <a:lstStyle/>
          <a:p>
            <a:fld id="{E2E422AB-7BDA-442A-AC98-95E21D206A12}" type="slidenum">
              <a:rPr lang="en-US" smtClean="0"/>
              <a:t>27</a:t>
            </a:fld>
            <a:endParaRPr lang="en-US"/>
          </a:p>
        </p:txBody>
      </p:sp>
      <p:pic>
        <p:nvPicPr>
          <p:cNvPr id="8" name="Picture 7">
            <a:extLst>
              <a:ext uri="{FF2B5EF4-FFF2-40B4-BE49-F238E27FC236}">
                <a16:creationId xmlns:a16="http://schemas.microsoft.com/office/drawing/2014/main" id="{3DF0C705-91CB-327F-D7B5-DA8130976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10" name="Picture 9">
            <a:extLst>
              <a:ext uri="{FF2B5EF4-FFF2-40B4-BE49-F238E27FC236}">
                <a16:creationId xmlns:a16="http://schemas.microsoft.com/office/drawing/2014/main" id="{A81A16C3-D15D-AFD8-D7AA-12DF982E9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911" y="1356966"/>
            <a:ext cx="5501033" cy="5501033"/>
          </a:xfrm>
          <a:prstGeom prst="rect">
            <a:avLst/>
          </a:prstGeom>
        </p:spPr>
      </p:pic>
    </p:spTree>
    <p:extLst>
      <p:ext uri="{BB962C8B-B14F-4D97-AF65-F5344CB8AC3E}">
        <p14:creationId xmlns:p14="http://schemas.microsoft.com/office/powerpoint/2010/main" val="2548647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80335-E940-94A4-EB0F-CC5DCABFD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FAF0D-7A4F-C550-5F43-54988E20B770}"/>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59B091AD-D1B7-67E3-C818-C3A0653BF090}"/>
              </a:ext>
            </a:extLst>
          </p:cNvPr>
          <p:cNvSpPr>
            <a:spLocks noGrp="1"/>
          </p:cNvSpPr>
          <p:nvPr>
            <p:ph idx="1"/>
          </p:nvPr>
        </p:nvSpPr>
        <p:spPr>
          <a:xfrm>
            <a:off x="625056" y="6264633"/>
            <a:ext cx="10285200" cy="676267"/>
          </a:xfrm>
        </p:spPr>
        <p:txBody>
          <a:bodyPr/>
          <a:lstStyle/>
          <a:p>
            <a:r>
              <a:rPr lang="en-US" dirty="0"/>
              <a:t>6</a:t>
            </a:r>
          </a:p>
        </p:txBody>
      </p:sp>
      <p:sp>
        <p:nvSpPr>
          <p:cNvPr id="4" name="Slide Number Placeholder 3">
            <a:extLst>
              <a:ext uri="{FF2B5EF4-FFF2-40B4-BE49-F238E27FC236}">
                <a16:creationId xmlns:a16="http://schemas.microsoft.com/office/drawing/2014/main" id="{FB2F62A8-D800-EC73-570C-88C4B157635A}"/>
              </a:ext>
            </a:extLst>
          </p:cNvPr>
          <p:cNvSpPr>
            <a:spLocks noGrp="1"/>
          </p:cNvSpPr>
          <p:nvPr>
            <p:ph type="sldNum" sz="quarter" idx="12"/>
          </p:nvPr>
        </p:nvSpPr>
        <p:spPr/>
        <p:txBody>
          <a:bodyPr/>
          <a:lstStyle/>
          <a:p>
            <a:fld id="{E2E422AB-7BDA-442A-AC98-95E21D206A12}" type="slidenum">
              <a:rPr lang="en-US" smtClean="0"/>
              <a:t>28</a:t>
            </a:fld>
            <a:endParaRPr lang="en-US"/>
          </a:p>
        </p:txBody>
      </p:sp>
      <p:pic>
        <p:nvPicPr>
          <p:cNvPr id="11" name="Picture 10">
            <a:extLst>
              <a:ext uri="{FF2B5EF4-FFF2-40B4-BE49-F238E27FC236}">
                <a16:creationId xmlns:a16="http://schemas.microsoft.com/office/drawing/2014/main" id="{132AFBFE-1AA3-3584-3C8B-E79A3A71D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6" y="1356966"/>
            <a:ext cx="5501033" cy="5501033"/>
          </a:xfrm>
          <a:prstGeom prst="rect">
            <a:avLst/>
          </a:prstGeom>
        </p:spPr>
      </p:pic>
      <p:pic>
        <p:nvPicPr>
          <p:cNvPr id="9" name="Picture 8">
            <a:extLst>
              <a:ext uri="{FF2B5EF4-FFF2-40B4-BE49-F238E27FC236}">
                <a16:creationId xmlns:a16="http://schemas.microsoft.com/office/drawing/2014/main" id="{0F39553A-EFD6-6FA9-FFF6-C77F592AE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356964"/>
            <a:ext cx="5501033" cy="5501033"/>
          </a:xfrm>
          <a:prstGeom prst="rect">
            <a:avLst/>
          </a:prstGeom>
        </p:spPr>
      </p:pic>
    </p:spTree>
    <p:extLst>
      <p:ext uri="{BB962C8B-B14F-4D97-AF65-F5344CB8AC3E}">
        <p14:creationId xmlns:p14="http://schemas.microsoft.com/office/powerpoint/2010/main" val="1584376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EB041-1980-6C8F-8906-FC1B0BCD7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3DE6C-F517-138B-D733-C2EE4D8CF072}"/>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39BC8792-3C3B-B62A-6256-8E39C20E0C8D}"/>
              </a:ext>
            </a:extLst>
          </p:cNvPr>
          <p:cNvSpPr>
            <a:spLocks noGrp="1"/>
          </p:cNvSpPr>
          <p:nvPr>
            <p:ph idx="1"/>
          </p:nvPr>
        </p:nvSpPr>
        <p:spPr>
          <a:xfrm>
            <a:off x="625056" y="6264633"/>
            <a:ext cx="10285200" cy="676267"/>
          </a:xfrm>
        </p:spPr>
        <p:txBody>
          <a:bodyPr/>
          <a:lstStyle/>
          <a:p>
            <a:r>
              <a:rPr lang="en-US" dirty="0"/>
              <a:t>7</a:t>
            </a:r>
          </a:p>
        </p:txBody>
      </p:sp>
      <p:sp>
        <p:nvSpPr>
          <p:cNvPr id="4" name="Slide Number Placeholder 3">
            <a:extLst>
              <a:ext uri="{FF2B5EF4-FFF2-40B4-BE49-F238E27FC236}">
                <a16:creationId xmlns:a16="http://schemas.microsoft.com/office/drawing/2014/main" id="{0990DCF6-D9B0-7BF2-D8EA-D4447C4041B3}"/>
              </a:ext>
            </a:extLst>
          </p:cNvPr>
          <p:cNvSpPr>
            <a:spLocks noGrp="1"/>
          </p:cNvSpPr>
          <p:nvPr>
            <p:ph type="sldNum" sz="quarter" idx="12"/>
          </p:nvPr>
        </p:nvSpPr>
        <p:spPr/>
        <p:txBody>
          <a:bodyPr/>
          <a:lstStyle/>
          <a:p>
            <a:fld id="{E2E422AB-7BDA-442A-AC98-95E21D206A12}" type="slidenum">
              <a:rPr lang="en-US" smtClean="0"/>
              <a:t>29</a:t>
            </a:fld>
            <a:endParaRPr lang="en-US"/>
          </a:p>
        </p:txBody>
      </p:sp>
      <p:pic>
        <p:nvPicPr>
          <p:cNvPr id="9" name="Picture 8">
            <a:extLst>
              <a:ext uri="{FF2B5EF4-FFF2-40B4-BE49-F238E27FC236}">
                <a16:creationId xmlns:a16="http://schemas.microsoft.com/office/drawing/2014/main" id="{1432A5D0-AA74-04B4-5C5A-9E48545DE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11" name="Picture 10">
            <a:extLst>
              <a:ext uri="{FF2B5EF4-FFF2-40B4-BE49-F238E27FC236}">
                <a16:creationId xmlns:a16="http://schemas.microsoft.com/office/drawing/2014/main" id="{41C1B91B-8898-CAE1-CA31-665EFE6B3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7"/>
            <a:ext cx="5501033" cy="5501033"/>
          </a:xfrm>
          <a:prstGeom prst="rect">
            <a:avLst/>
          </a:prstGeom>
        </p:spPr>
      </p:pic>
    </p:spTree>
    <p:extLst>
      <p:ext uri="{BB962C8B-B14F-4D97-AF65-F5344CB8AC3E}">
        <p14:creationId xmlns:p14="http://schemas.microsoft.com/office/powerpoint/2010/main" val="373970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7EA985-39AB-9729-82E4-2756D9CBFA64}"/>
              </a:ext>
            </a:extLst>
          </p:cNvPr>
          <p:cNvSpPr>
            <a:spLocks noGrp="1"/>
          </p:cNvSpPr>
          <p:nvPr>
            <p:ph type="title"/>
          </p:nvPr>
        </p:nvSpPr>
        <p:spPr>
          <a:xfrm>
            <a:off x="960000" y="593367"/>
            <a:ext cx="10272000" cy="763600"/>
          </a:xfrm>
        </p:spPr>
        <p:txBody>
          <a:bodyPr/>
          <a:lstStyle/>
          <a:p>
            <a:r>
              <a:rPr lang="en-US" sz="3200" dirty="0"/>
              <a:t>Learning Objectives</a:t>
            </a:r>
          </a:p>
        </p:txBody>
      </p:sp>
      <p:sp>
        <p:nvSpPr>
          <p:cNvPr id="5" name="Text Placeholder 2">
            <a:extLst>
              <a:ext uri="{FF2B5EF4-FFF2-40B4-BE49-F238E27FC236}">
                <a16:creationId xmlns:a16="http://schemas.microsoft.com/office/drawing/2014/main" id="{F3A7B723-FE6E-E697-9C9F-266D5B0959BF}"/>
              </a:ext>
            </a:extLst>
          </p:cNvPr>
          <p:cNvSpPr txBox="1">
            <a:spLocks/>
          </p:cNvSpPr>
          <p:nvPr/>
        </p:nvSpPr>
        <p:spPr>
          <a:xfrm>
            <a:off x="960000" y="1616933"/>
            <a:ext cx="10272000" cy="38115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751411" indent="-514350">
              <a:buFont typeface="+mj-lt"/>
              <a:buAutoNum type="arabicPeriod"/>
            </a:pPr>
            <a:r>
              <a:rPr lang="en-US" sz="2000" dirty="0"/>
              <a:t>Understanding possible neurological etiologies resulting in visual symptoms </a:t>
            </a:r>
          </a:p>
          <a:p>
            <a:pPr marL="751411" indent="-514350">
              <a:buFont typeface="+mj-lt"/>
              <a:buAutoNum type="arabicPeriod"/>
            </a:pPr>
            <a:r>
              <a:rPr lang="en-US" sz="2000" dirty="0"/>
              <a:t>Exploring different sources of compressive optic neuropathy </a:t>
            </a:r>
          </a:p>
          <a:p>
            <a:pPr marL="751411" indent="-514350">
              <a:buFont typeface="+mj-lt"/>
              <a:buAutoNum type="arabicPeriod"/>
            </a:pPr>
            <a:r>
              <a:rPr lang="en-US" sz="2000" dirty="0"/>
              <a:t>Detecting red flags that would warrant magnetic resonance imaging (MRI)</a:t>
            </a:r>
          </a:p>
          <a:p>
            <a:pPr marL="751411" indent="-514350">
              <a:buFont typeface="+mj-lt"/>
              <a:buAutoNum type="arabicPeriod"/>
            </a:pPr>
            <a:r>
              <a:rPr lang="en-US" sz="2000" dirty="0"/>
              <a:t>Treatment and management of certain neurological compressive lesions </a:t>
            </a:r>
          </a:p>
          <a:p>
            <a:endParaRPr lang="en-US" dirty="0"/>
          </a:p>
        </p:txBody>
      </p:sp>
      <p:sp>
        <p:nvSpPr>
          <p:cNvPr id="6" name="Slide Number Placeholder 5">
            <a:extLst>
              <a:ext uri="{FF2B5EF4-FFF2-40B4-BE49-F238E27FC236}">
                <a16:creationId xmlns:a16="http://schemas.microsoft.com/office/drawing/2014/main" id="{19D828B5-64D3-9293-21B6-534DB18F9EA6}"/>
              </a:ext>
            </a:extLst>
          </p:cNvPr>
          <p:cNvSpPr>
            <a:spLocks noGrp="1"/>
          </p:cNvSpPr>
          <p:nvPr>
            <p:ph type="sldNum" sz="quarter" idx="12"/>
          </p:nvPr>
        </p:nvSpPr>
        <p:spPr/>
        <p:txBody>
          <a:bodyPr/>
          <a:lstStyle/>
          <a:p>
            <a:fld id="{E2E422AB-7BDA-442A-AC98-95E21D206A12}" type="slidenum">
              <a:rPr lang="en-US" smtClean="0"/>
              <a:t>3</a:t>
            </a:fld>
            <a:endParaRPr lang="en-US"/>
          </a:p>
        </p:txBody>
      </p:sp>
    </p:spTree>
    <p:extLst>
      <p:ext uri="{BB962C8B-B14F-4D97-AF65-F5344CB8AC3E}">
        <p14:creationId xmlns:p14="http://schemas.microsoft.com/office/powerpoint/2010/main" val="3731700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693C9-6BDE-6FCE-3427-0FE378446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64B14-7025-E9D7-EC79-332DC458F174}"/>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E11BC5EF-0311-4373-5656-992A4F97E1E5}"/>
              </a:ext>
            </a:extLst>
          </p:cNvPr>
          <p:cNvSpPr>
            <a:spLocks noGrp="1"/>
          </p:cNvSpPr>
          <p:nvPr>
            <p:ph idx="1"/>
          </p:nvPr>
        </p:nvSpPr>
        <p:spPr>
          <a:xfrm>
            <a:off x="625056" y="6264633"/>
            <a:ext cx="10285200" cy="676267"/>
          </a:xfrm>
        </p:spPr>
        <p:txBody>
          <a:bodyPr/>
          <a:lstStyle/>
          <a:p>
            <a:r>
              <a:rPr lang="en-US" dirty="0"/>
              <a:t>8</a:t>
            </a:r>
          </a:p>
        </p:txBody>
      </p:sp>
      <p:sp>
        <p:nvSpPr>
          <p:cNvPr id="4" name="Slide Number Placeholder 3">
            <a:extLst>
              <a:ext uri="{FF2B5EF4-FFF2-40B4-BE49-F238E27FC236}">
                <a16:creationId xmlns:a16="http://schemas.microsoft.com/office/drawing/2014/main" id="{D6E86E3C-242F-B1DB-2838-06409753EC2F}"/>
              </a:ext>
            </a:extLst>
          </p:cNvPr>
          <p:cNvSpPr>
            <a:spLocks noGrp="1"/>
          </p:cNvSpPr>
          <p:nvPr>
            <p:ph type="sldNum" sz="quarter" idx="12"/>
          </p:nvPr>
        </p:nvSpPr>
        <p:spPr/>
        <p:txBody>
          <a:bodyPr/>
          <a:lstStyle/>
          <a:p>
            <a:fld id="{E2E422AB-7BDA-442A-AC98-95E21D206A12}" type="slidenum">
              <a:rPr lang="en-US" smtClean="0"/>
              <a:t>30</a:t>
            </a:fld>
            <a:endParaRPr lang="en-US"/>
          </a:p>
        </p:txBody>
      </p:sp>
      <p:pic>
        <p:nvPicPr>
          <p:cNvPr id="13" name="Picture 12">
            <a:extLst>
              <a:ext uri="{FF2B5EF4-FFF2-40B4-BE49-F238E27FC236}">
                <a16:creationId xmlns:a16="http://schemas.microsoft.com/office/drawing/2014/main" id="{AAD6A1A9-B6D7-CF8B-98C0-6EDF098C9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15" name="Picture 14">
            <a:extLst>
              <a:ext uri="{FF2B5EF4-FFF2-40B4-BE49-F238E27FC236}">
                <a16:creationId xmlns:a16="http://schemas.microsoft.com/office/drawing/2014/main" id="{B235AD51-5CCC-D696-D886-D039AEF6D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7"/>
            <a:ext cx="5501033" cy="5501033"/>
          </a:xfrm>
          <a:prstGeom prst="rect">
            <a:avLst/>
          </a:prstGeom>
        </p:spPr>
      </p:pic>
    </p:spTree>
    <p:extLst>
      <p:ext uri="{BB962C8B-B14F-4D97-AF65-F5344CB8AC3E}">
        <p14:creationId xmlns:p14="http://schemas.microsoft.com/office/powerpoint/2010/main" val="4247839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4D4F6-1C67-AB8D-323A-6FB194BFD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602A8-4B57-E9DD-6852-B86BE55E8D78}"/>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B4DB7A44-9033-44A5-96B8-DEC8BA52F4D6}"/>
              </a:ext>
            </a:extLst>
          </p:cNvPr>
          <p:cNvSpPr>
            <a:spLocks noGrp="1"/>
          </p:cNvSpPr>
          <p:nvPr>
            <p:ph idx="1"/>
          </p:nvPr>
        </p:nvSpPr>
        <p:spPr>
          <a:xfrm>
            <a:off x="625056" y="6264633"/>
            <a:ext cx="10285200" cy="676267"/>
          </a:xfrm>
        </p:spPr>
        <p:txBody>
          <a:bodyPr/>
          <a:lstStyle/>
          <a:p>
            <a:r>
              <a:rPr lang="en-US" dirty="0"/>
              <a:t>9</a:t>
            </a:r>
          </a:p>
        </p:txBody>
      </p:sp>
      <p:sp>
        <p:nvSpPr>
          <p:cNvPr id="4" name="Slide Number Placeholder 3">
            <a:extLst>
              <a:ext uri="{FF2B5EF4-FFF2-40B4-BE49-F238E27FC236}">
                <a16:creationId xmlns:a16="http://schemas.microsoft.com/office/drawing/2014/main" id="{0C6EF7B4-0FFF-FD57-DE3A-44EA36832066}"/>
              </a:ext>
            </a:extLst>
          </p:cNvPr>
          <p:cNvSpPr>
            <a:spLocks noGrp="1"/>
          </p:cNvSpPr>
          <p:nvPr>
            <p:ph type="sldNum" sz="quarter" idx="12"/>
          </p:nvPr>
        </p:nvSpPr>
        <p:spPr/>
        <p:txBody>
          <a:bodyPr/>
          <a:lstStyle/>
          <a:p>
            <a:fld id="{E2E422AB-7BDA-442A-AC98-95E21D206A12}" type="slidenum">
              <a:rPr lang="en-US" smtClean="0"/>
              <a:t>31</a:t>
            </a:fld>
            <a:endParaRPr lang="en-US"/>
          </a:p>
        </p:txBody>
      </p:sp>
      <p:pic>
        <p:nvPicPr>
          <p:cNvPr id="6" name="Picture 5">
            <a:extLst>
              <a:ext uri="{FF2B5EF4-FFF2-40B4-BE49-F238E27FC236}">
                <a16:creationId xmlns:a16="http://schemas.microsoft.com/office/drawing/2014/main" id="{B7115FBB-9D16-1DE9-B6DB-055D60FB8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9" name="Picture 8">
            <a:extLst>
              <a:ext uri="{FF2B5EF4-FFF2-40B4-BE49-F238E27FC236}">
                <a16:creationId xmlns:a16="http://schemas.microsoft.com/office/drawing/2014/main" id="{23A527E6-D0DE-7D09-CF29-A6F0E91BA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6"/>
            <a:ext cx="5501034" cy="5501034"/>
          </a:xfrm>
          <a:prstGeom prst="rect">
            <a:avLst/>
          </a:prstGeom>
        </p:spPr>
      </p:pic>
    </p:spTree>
    <p:extLst>
      <p:ext uri="{BB962C8B-B14F-4D97-AF65-F5344CB8AC3E}">
        <p14:creationId xmlns:p14="http://schemas.microsoft.com/office/powerpoint/2010/main" val="1290127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A4304-EF3A-875B-FF78-1E1B17AF6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95D66-03AC-D262-604D-7FC9DCC22A11}"/>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F8013F87-B6AA-EFFF-3A90-C6A429CAC04A}"/>
              </a:ext>
            </a:extLst>
          </p:cNvPr>
          <p:cNvSpPr>
            <a:spLocks noGrp="1"/>
          </p:cNvSpPr>
          <p:nvPr>
            <p:ph idx="1"/>
          </p:nvPr>
        </p:nvSpPr>
        <p:spPr>
          <a:xfrm>
            <a:off x="625056" y="6264633"/>
            <a:ext cx="10285200" cy="676267"/>
          </a:xfrm>
        </p:spPr>
        <p:txBody>
          <a:bodyPr/>
          <a:lstStyle/>
          <a:p>
            <a:r>
              <a:rPr lang="en-US" dirty="0"/>
              <a:t>10</a:t>
            </a:r>
          </a:p>
        </p:txBody>
      </p:sp>
      <p:sp>
        <p:nvSpPr>
          <p:cNvPr id="4" name="Slide Number Placeholder 3">
            <a:extLst>
              <a:ext uri="{FF2B5EF4-FFF2-40B4-BE49-F238E27FC236}">
                <a16:creationId xmlns:a16="http://schemas.microsoft.com/office/drawing/2014/main" id="{5ED6C52B-AE90-6666-5BA9-84DE78BEF71F}"/>
              </a:ext>
            </a:extLst>
          </p:cNvPr>
          <p:cNvSpPr>
            <a:spLocks noGrp="1"/>
          </p:cNvSpPr>
          <p:nvPr>
            <p:ph type="sldNum" sz="quarter" idx="12"/>
          </p:nvPr>
        </p:nvSpPr>
        <p:spPr/>
        <p:txBody>
          <a:bodyPr/>
          <a:lstStyle/>
          <a:p>
            <a:fld id="{E2E422AB-7BDA-442A-AC98-95E21D206A12}" type="slidenum">
              <a:rPr lang="en-US" smtClean="0"/>
              <a:t>32</a:t>
            </a:fld>
            <a:endParaRPr lang="en-US"/>
          </a:p>
        </p:txBody>
      </p:sp>
      <p:pic>
        <p:nvPicPr>
          <p:cNvPr id="6" name="Picture 5">
            <a:extLst>
              <a:ext uri="{FF2B5EF4-FFF2-40B4-BE49-F238E27FC236}">
                <a16:creationId xmlns:a16="http://schemas.microsoft.com/office/drawing/2014/main" id="{21475625-9A16-4DB3-614F-652204024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9" name="Picture 8">
            <a:extLst>
              <a:ext uri="{FF2B5EF4-FFF2-40B4-BE49-F238E27FC236}">
                <a16:creationId xmlns:a16="http://schemas.microsoft.com/office/drawing/2014/main" id="{353540CC-1A06-232A-8047-3EDBC7607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6"/>
            <a:ext cx="5501033" cy="5501033"/>
          </a:xfrm>
          <a:prstGeom prst="rect">
            <a:avLst/>
          </a:prstGeom>
        </p:spPr>
      </p:pic>
    </p:spTree>
    <p:extLst>
      <p:ext uri="{BB962C8B-B14F-4D97-AF65-F5344CB8AC3E}">
        <p14:creationId xmlns:p14="http://schemas.microsoft.com/office/powerpoint/2010/main" val="420813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5DFCC-5C7E-17F9-DDA7-4FC6CF088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9670FF-7EC7-A4F7-AFBB-C29D8A658CE3}"/>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20B75CF5-AA5C-822A-5482-A8F31B5A3F57}"/>
              </a:ext>
            </a:extLst>
          </p:cNvPr>
          <p:cNvSpPr>
            <a:spLocks noGrp="1"/>
          </p:cNvSpPr>
          <p:nvPr>
            <p:ph idx="1"/>
          </p:nvPr>
        </p:nvSpPr>
        <p:spPr>
          <a:xfrm>
            <a:off x="625056" y="6264633"/>
            <a:ext cx="10285200" cy="676267"/>
          </a:xfrm>
        </p:spPr>
        <p:txBody>
          <a:bodyPr/>
          <a:lstStyle/>
          <a:p>
            <a:r>
              <a:rPr lang="en-US" dirty="0"/>
              <a:t>11</a:t>
            </a:r>
          </a:p>
        </p:txBody>
      </p:sp>
      <p:sp>
        <p:nvSpPr>
          <p:cNvPr id="4" name="Slide Number Placeholder 3">
            <a:extLst>
              <a:ext uri="{FF2B5EF4-FFF2-40B4-BE49-F238E27FC236}">
                <a16:creationId xmlns:a16="http://schemas.microsoft.com/office/drawing/2014/main" id="{E243C4EA-B78B-DB2B-1FE2-4994C66B50AF}"/>
              </a:ext>
            </a:extLst>
          </p:cNvPr>
          <p:cNvSpPr>
            <a:spLocks noGrp="1"/>
          </p:cNvSpPr>
          <p:nvPr>
            <p:ph type="sldNum" sz="quarter" idx="12"/>
          </p:nvPr>
        </p:nvSpPr>
        <p:spPr/>
        <p:txBody>
          <a:bodyPr/>
          <a:lstStyle/>
          <a:p>
            <a:fld id="{E2E422AB-7BDA-442A-AC98-95E21D206A12}" type="slidenum">
              <a:rPr lang="en-US" smtClean="0"/>
              <a:t>33</a:t>
            </a:fld>
            <a:endParaRPr lang="en-US"/>
          </a:p>
        </p:txBody>
      </p:sp>
      <p:pic>
        <p:nvPicPr>
          <p:cNvPr id="6" name="Picture 5">
            <a:extLst>
              <a:ext uri="{FF2B5EF4-FFF2-40B4-BE49-F238E27FC236}">
                <a16:creationId xmlns:a16="http://schemas.microsoft.com/office/drawing/2014/main" id="{9284C9FA-97B4-66D3-0C4F-F3D641301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9" name="Picture 8">
            <a:extLst>
              <a:ext uri="{FF2B5EF4-FFF2-40B4-BE49-F238E27FC236}">
                <a16:creationId xmlns:a16="http://schemas.microsoft.com/office/drawing/2014/main" id="{2C94AA2D-FCF3-52DD-8F89-A1D37AEB8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7"/>
            <a:ext cx="5501033" cy="5501033"/>
          </a:xfrm>
          <a:prstGeom prst="rect">
            <a:avLst/>
          </a:prstGeom>
        </p:spPr>
      </p:pic>
    </p:spTree>
    <p:extLst>
      <p:ext uri="{BB962C8B-B14F-4D97-AF65-F5344CB8AC3E}">
        <p14:creationId xmlns:p14="http://schemas.microsoft.com/office/powerpoint/2010/main" val="3117292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BD902-2133-BEA4-2A32-EBBF6235F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3B9E7-8B9A-805D-A22C-46BD5927BEAB}"/>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B401050D-7F05-2A27-10D9-53E2453913AF}"/>
              </a:ext>
            </a:extLst>
          </p:cNvPr>
          <p:cNvSpPr>
            <a:spLocks noGrp="1"/>
          </p:cNvSpPr>
          <p:nvPr>
            <p:ph idx="1"/>
          </p:nvPr>
        </p:nvSpPr>
        <p:spPr>
          <a:xfrm>
            <a:off x="625056" y="6264633"/>
            <a:ext cx="10285200" cy="676267"/>
          </a:xfrm>
        </p:spPr>
        <p:txBody>
          <a:bodyPr/>
          <a:lstStyle/>
          <a:p>
            <a:r>
              <a:rPr lang="en-US" dirty="0"/>
              <a:t>12</a:t>
            </a:r>
          </a:p>
        </p:txBody>
      </p:sp>
      <p:sp>
        <p:nvSpPr>
          <p:cNvPr id="4" name="Slide Number Placeholder 3">
            <a:extLst>
              <a:ext uri="{FF2B5EF4-FFF2-40B4-BE49-F238E27FC236}">
                <a16:creationId xmlns:a16="http://schemas.microsoft.com/office/drawing/2014/main" id="{3776D06C-460A-68A7-7114-C50CFBD89B0F}"/>
              </a:ext>
            </a:extLst>
          </p:cNvPr>
          <p:cNvSpPr>
            <a:spLocks noGrp="1"/>
          </p:cNvSpPr>
          <p:nvPr>
            <p:ph type="sldNum" sz="quarter" idx="12"/>
          </p:nvPr>
        </p:nvSpPr>
        <p:spPr/>
        <p:txBody>
          <a:bodyPr/>
          <a:lstStyle/>
          <a:p>
            <a:fld id="{E2E422AB-7BDA-442A-AC98-95E21D206A12}" type="slidenum">
              <a:rPr lang="en-US" smtClean="0"/>
              <a:t>34</a:t>
            </a:fld>
            <a:endParaRPr lang="en-US"/>
          </a:p>
        </p:txBody>
      </p:sp>
      <p:pic>
        <p:nvPicPr>
          <p:cNvPr id="6" name="Picture 5">
            <a:extLst>
              <a:ext uri="{FF2B5EF4-FFF2-40B4-BE49-F238E27FC236}">
                <a16:creationId xmlns:a16="http://schemas.microsoft.com/office/drawing/2014/main" id="{41EA7FB3-5E82-B5D8-B3EF-04B7027A1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8" name="Picture 7">
            <a:extLst>
              <a:ext uri="{FF2B5EF4-FFF2-40B4-BE49-F238E27FC236}">
                <a16:creationId xmlns:a16="http://schemas.microsoft.com/office/drawing/2014/main" id="{C86B355F-C8E1-E127-4069-ACE205CF7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6"/>
            <a:ext cx="5501033" cy="5501033"/>
          </a:xfrm>
          <a:prstGeom prst="rect">
            <a:avLst/>
          </a:prstGeom>
        </p:spPr>
      </p:pic>
    </p:spTree>
    <p:extLst>
      <p:ext uri="{BB962C8B-B14F-4D97-AF65-F5344CB8AC3E}">
        <p14:creationId xmlns:p14="http://schemas.microsoft.com/office/powerpoint/2010/main" val="4293085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AFC80-EA2D-93F3-E998-E4DA5965DB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FBF94-ED81-6CED-1120-2886201C76B3}"/>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25F75012-D583-B88D-7D99-AB877BCAAD7B}"/>
              </a:ext>
            </a:extLst>
          </p:cNvPr>
          <p:cNvSpPr>
            <a:spLocks noGrp="1"/>
          </p:cNvSpPr>
          <p:nvPr>
            <p:ph idx="1"/>
          </p:nvPr>
        </p:nvSpPr>
        <p:spPr>
          <a:xfrm>
            <a:off x="625056" y="6264633"/>
            <a:ext cx="10285200" cy="676267"/>
          </a:xfrm>
        </p:spPr>
        <p:txBody>
          <a:bodyPr/>
          <a:lstStyle/>
          <a:p>
            <a:r>
              <a:rPr lang="en-US" dirty="0"/>
              <a:t>13</a:t>
            </a:r>
          </a:p>
        </p:txBody>
      </p:sp>
      <p:sp>
        <p:nvSpPr>
          <p:cNvPr id="4" name="Slide Number Placeholder 3">
            <a:extLst>
              <a:ext uri="{FF2B5EF4-FFF2-40B4-BE49-F238E27FC236}">
                <a16:creationId xmlns:a16="http://schemas.microsoft.com/office/drawing/2014/main" id="{7BA6662D-A1B5-EB9B-22F4-1387BECA69DD}"/>
              </a:ext>
            </a:extLst>
          </p:cNvPr>
          <p:cNvSpPr>
            <a:spLocks noGrp="1"/>
          </p:cNvSpPr>
          <p:nvPr>
            <p:ph type="sldNum" sz="quarter" idx="12"/>
          </p:nvPr>
        </p:nvSpPr>
        <p:spPr/>
        <p:txBody>
          <a:bodyPr/>
          <a:lstStyle/>
          <a:p>
            <a:fld id="{E2E422AB-7BDA-442A-AC98-95E21D206A12}" type="slidenum">
              <a:rPr lang="en-US" smtClean="0"/>
              <a:t>35</a:t>
            </a:fld>
            <a:endParaRPr lang="en-US"/>
          </a:p>
        </p:txBody>
      </p:sp>
      <p:pic>
        <p:nvPicPr>
          <p:cNvPr id="6" name="Picture 5">
            <a:extLst>
              <a:ext uri="{FF2B5EF4-FFF2-40B4-BE49-F238E27FC236}">
                <a16:creationId xmlns:a16="http://schemas.microsoft.com/office/drawing/2014/main" id="{D416434F-351A-C416-3CA0-729EFDF73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8" name="Picture 7">
            <a:extLst>
              <a:ext uri="{FF2B5EF4-FFF2-40B4-BE49-F238E27FC236}">
                <a16:creationId xmlns:a16="http://schemas.microsoft.com/office/drawing/2014/main" id="{5F9E4942-9AEC-E640-BC86-F898CC57A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6"/>
            <a:ext cx="5501033" cy="5501033"/>
          </a:xfrm>
          <a:prstGeom prst="rect">
            <a:avLst/>
          </a:prstGeom>
        </p:spPr>
      </p:pic>
    </p:spTree>
    <p:extLst>
      <p:ext uri="{BB962C8B-B14F-4D97-AF65-F5344CB8AC3E}">
        <p14:creationId xmlns:p14="http://schemas.microsoft.com/office/powerpoint/2010/main" val="2942265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7225-DB7A-EE6B-7FD0-49829D709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85776-4AD0-FF60-AACF-9873C042E73F}"/>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F5D381AC-5BEC-1747-DD8D-BF5CDCDEDC86}"/>
              </a:ext>
            </a:extLst>
          </p:cNvPr>
          <p:cNvSpPr>
            <a:spLocks noGrp="1"/>
          </p:cNvSpPr>
          <p:nvPr>
            <p:ph idx="1"/>
          </p:nvPr>
        </p:nvSpPr>
        <p:spPr>
          <a:xfrm>
            <a:off x="625056" y="6264633"/>
            <a:ext cx="10285200" cy="676267"/>
          </a:xfrm>
        </p:spPr>
        <p:txBody>
          <a:bodyPr/>
          <a:lstStyle/>
          <a:p>
            <a:r>
              <a:rPr lang="en-US" dirty="0"/>
              <a:t>14</a:t>
            </a:r>
          </a:p>
        </p:txBody>
      </p:sp>
      <p:sp>
        <p:nvSpPr>
          <p:cNvPr id="4" name="Slide Number Placeholder 3">
            <a:extLst>
              <a:ext uri="{FF2B5EF4-FFF2-40B4-BE49-F238E27FC236}">
                <a16:creationId xmlns:a16="http://schemas.microsoft.com/office/drawing/2014/main" id="{CBF6DC30-2E0F-F468-5D4C-9A0D59D6F325}"/>
              </a:ext>
            </a:extLst>
          </p:cNvPr>
          <p:cNvSpPr>
            <a:spLocks noGrp="1"/>
          </p:cNvSpPr>
          <p:nvPr>
            <p:ph type="sldNum" sz="quarter" idx="12"/>
          </p:nvPr>
        </p:nvSpPr>
        <p:spPr/>
        <p:txBody>
          <a:bodyPr/>
          <a:lstStyle/>
          <a:p>
            <a:fld id="{E2E422AB-7BDA-442A-AC98-95E21D206A12}" type="slidenum">
              <a:rPr lang="en-US" smtClean="0"/>
              <a:t>36</a:t>
            </a:fld>
            <a:endParaRPr lang="en-US"/>
          </a:p>
        </p:txBody>
      </p:sp>
      <p:pic>
        <p:nvPicPr>
          <p:cNvPr id="6" name="Picture 5">
            <a:extLst>
              <a:ext uri="{FF2B5EF4-FFF2-40B4-BE49-F238E27FC236}">
                <a16:creationId xmlns:a16="http://schemas.microsoft.com/office/drawing/2014/main" id="{D718F840-63F9-A739-8AC5-52EB0B8E4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8" name="Picture 7">
            <a:extLst>
              <a:ext uri="{FF2B5EF4-FFF2-40B4-BE49-F238E27FC236}">
                <a16:creationId xmlns:a16="http://schemas.microsoft.com/office/drawing/2014/main" id="{7177DA02-ADE0-DDDB-1038-B92792E07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6"/>
            <a:ext cx="5501033" cy="5501033"/>
          </a:xfrm>
          <a:prstGeom prst="rect">
            <a:avLst/>
          </a:prstGeom>
        </p:spPr>
      </p:pic>
    </p:spTree>
    <p:extLst>
      <p:ext uri="{BB962C8B-B14F-4D97-AF65-F5344CB8AC3E}">
        <p14:creationId xmlns:p14="http://schemas.microsoft.com/office/powerpoint/2010/main" val="937803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665C9-4334-6DAE-C50A-7410B9A985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B3158D-E95A-6D4A-399B-DFDBC18E8F8A}"/>
              </a:ext>
            </a:extLst>
          </p:cNvPr>
          <p:cNvSpPr>
            <a:spLocks noGrp="1"/>
          </p:cNvSpPr>
          <p:nvPr>
            <p:ph type="title"/>
          </p:nvPr>
        </p:nvSpPr>
        <p:spPr/>
        <p:txBody>
          <a:bodyPr/>
          <a:lstStyle/>
          <a:p>
            <a:r>
              <a:rPr lang="en-US" dirty="0"/>
              <a:t>T1 Axial (Pre vs with Contrast)</a:t>
            </a:r>
          </a:p>
        </p:txBody>
      </p:sp>
      <p:sp>
        <p:nvSpPr>
          <p:cNvPr id="3" name="Content Placeholder 2">
            <a:extLst>
              <a:ext uri="{FF2B5EF4-FFF2-40B4-BE49-F238E27FC236}">
                <a16:creationId xmlns:a16="http://schemas.microsoft.com/office/drawing/2014/main" id="{842EACAE-F5FE-D805-281C-92340627DBF9}"/>
              </a:ext>
            </a:extLst>
          </p:cNvPr>
          <p:cNvSpPr>
            <a:spLocks noGrp="1"/>
          </p:cNvSpPr>
          <p:nvPr>
            <p:ph idx="1"/>
          </p:nvPr>
        </p:nvSpPr>
        <p:spPr>
          <a:xfrm>
            <a:off x="625056" y="6264633"/>
            <a:ext cx="10285200" cy="676267"/>
          </a:xfrm>
        </p:spPr>
        <p:txBody>
          <a:bodyPr/>
          <a:lstStyle/>
          <a:p>
            <a:r>
              <a:rPr lang="en-US" dirty="0"/>
              <a:t>15</a:t>
            </a:r>
          </a:p>
        </p:txBody>
      </p:sp>
      <p:sp>
        <p:nvSpPr>
          <p:cNvPr id="4" name="Slide Number Placeholder 3">
            <a:extLst>
              <a:ext uri="{FF2B5EF4-FFF2-40B4-BE49-F238E27FC236}">
                <a16:creationId xmlns:a16="http://schemas.microsoft.com/office/drawing/2014/main" id="{27595615-C575-B481-FCCA-AD03748BB563}"/>
              </a:ext>
            </a:extLst>
          </p:cNvPr>
          <p:cNvSpPr>
            <a:spLocks noGrp="1"/>
          </p:cNvSpPr>
          <p:nvPr>
            <p:ph type="sldNum" sz="quarter" idx="12"/>
          </p:nvPr>
        </p:nvSpPr>
        <p:spPr/>
        <p:txBody>
          <a:bodyPr/>
          <a:lstStyle/>
          <a:p>
            <a:fld id="{E2E422AB-7BDA-442A-AC98-95E21D206A12}" type="slidenum">
              <a:rPr lang="en-US" smtClean="0"/>
              <a:t>37</a:t>
            </a:fld>
            <a:endParaRPr lang="en-US"/>
          </a:p>
        </p:txBody>
      </p:sp>
      <p:pic>
        <p:nvPicPr>
          <p:cNvPr id="6" name="Picture 5">
            <a:extLst>
              <a:ext uri="{FF2B5EF4-FFF2-40B4-BE49-F238E27FC236}">
                <a16:creationId xmlns:a16="http://schemas.microsoft.com/office/drawing/2014/main" id="{741BC374-65CC-9F83-1789-3FB6F617D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8" name="Picture 7">
            <a:extLst>
              <a:ext uri="{FF2B5EF4-FFF2-40B4-BE49-F238E27FC236}">
                <a16:creationId xmlns:a16="http://schemas.microsoft.com/office/drawing/2014/main" id="{113D3418-88A8-744E-1B44-B895D6892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6"/>
            <a:ext cx="5501034" cy="5501034"/>
          </a:xfrm>
          <a:prstGeom prst="rect">
            <a:avLst/>
          </a:prstGeom>
        </p:spPr>
      </p:pic>
    </p:spTree>
    <p:extLst>
      <p:ext uri="{BB962C8B-B14F-4D97-AF65-F5344CB8AC3E}">
        <p14:creationId xmlns:p14="http://schemas.microsoft.com/office/powerpoint/2010/main" val="828238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A9F0-8DE6-C731-EB90-C36AE18021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9DAE2-E367-E5A3-5631-70E22D3ACC46}"/>
              </a:ext>
            </a:extLst>
          </p:cNvPr>
          <p:cNvSpPr>
            <a:spLocks noGrp="1"/>
          </p:cNvSpPr>
          <p:nvPr>
            <p:ph idx="1"/>
          </p:nvPr>
        </p:nvSpPr>
        <p:spPr>
          <a:xfrm>
            <a:off x="1183140" y="4968841"/>
            <a:ext cx="1545034" cy="676267"/>
          </a:xfrm>
        </p:spPr>
        <p:txBody>
          <a:bodyPr/>
          <a:lstStyle/>
          <a:p>
            <a:pPr marL="152400" indent="0">
              <a:buNone/>
            </a:pPr>
            <a:r>
              <a:rPr lang="en-US" dirty="0"/>
              <a:t>T1 With contrast</a:t>
            </a:r>
          </a:p>
        </p:txBody>
      </p:sp>
      <p:sp>
        <p:nvSpPr>
          <p:cNvPr id="4" name="Slide Number Placeholder 3">
            <a:extLst>
              <a:ext uri="{FF2B5EF4-FFF2-40B4-BE49-F238E27FC236}">
                <a16:creationId xmlns:a16="http://schemas.microsoft.com/office/drawing/2014/main" id="{B956CB5E-9709-E1A0-0ADC-B5A0380CD147}"/>
              </a:ext>
            </a:extLst>
          </p:cNvPr>
          <p:cNvSpPr>
            <a:spLocks noGrp="1"/>
          </p:cNvSpPr>
          <p:nvPr>
            <p:ph type="sldNum" sz="quarter" idx="12"/>
          </p:nvPr>
        </p:nvSpPr>
        <p:spPr/>
        <p:txBody>
          <a:bodyPr/>
          <a:lstStyle/>
          <a:p>
            <a:fld id="{E2E422AB-7BDA-442A-AC98-95E21D206A12}" type="slidenum">
              <a:rPr lang="en-US" smtClean="0"/>
              <a:t>38</a:t>
            </a:fld>
            <a:endParaRPr lang="en-US"/>
          </a:p>
        </p:txBody>
      </p:sp>
      <p:pic>
        <p:nvPicPr>
          <p:cNvPr id="5" name="Picture 4">
            <a:extLst>
              <a:ext uri="{FF2B5EF4-FFF2-40B4-BE49-F238E27FC236}">
                <a16:creationId xmlns:a16="http://schemas.microsoft.com/office/drawing/2014/main" id="{21DE2646-7B17-E295-4C42-B0B08FEE0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175" y="61175"/>
            <a:ext cx="3367825" cy="3367825"/>
          </a:xfrm>
          <a:prstGeom prst="rect">
            <a:avLst/>
          </a:prstGeom>
        </p:spPr>
      </p:pic>
      <p:pic>
        <p:nvPicPr>
          <p:cNvPr id="6" name="Picture 5">
            <a:extLst>
              <a:ext uri="{FF2B5EF4-FFF2-40B4-BE49-F238E27FC236}">
                <a16:creationId xmlns:a16="http://schemas.microsoft.com/office/drawing/2014/main" id="{86249857-8549-F25C-8711-2188B93CB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175" y="3428998"/>
            <a:ext cx="3367825" cy="3367825"/>
          </a:xfrm>
          <a:prstGeom prst="rect">
            <a:avLst/>
          </a:prstGeom>
        </p:spPr>
      </p:pic>
      <p:pic>
        <p:nvPicPr>
          <p:cNvPr id="8" name="Picture 7">
            <a:extLst>
              <a:ext uri="{FF2B5EF4-FFF2-40B4-BE49-F238E27FC236}">
                <a16:creationId xmlns:a16="http://schemas.microsoft.com/office/drawing/2014/main" id="{E5F609EA-A116-F8D0-9E94-66D32FDA3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8999"/>
            <a:ext cx="3367825" cy="3367825"/>
          </a:xfrm>
          <a:prstGeom prst="rect">
            <a:avLst/>
          </a:prstGeom>
        </p:spPr>
      </p:pic>
      <p:pic>
        <p:nvPicPr>
          <p:cNvPr id="10" name="Picture 9">
            <a:extLst>
              <a:ext uri="{FF2B5EF4-FFF2-40B4-BE49-F238E27FC236}">
                <a16:creationId xmlns:a16="http://schemas.microsoft.com/office/drawing/2014/main" id="{30F49960-2AC1-8D29-7BD2-61873A6D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61175"/>
            <a:ext cx="3367825" cy="3367825"/>
          </a:xfrm>
          <a:prstGeom prst="rect">
            <a:avLst/>
          </a:prstGeom>
        </p:spPr>
      </p:pic>
      <p:sp>
        <p:nvSpPr>
          <p:cNvPr id="11" name="Content Placeholder 2">
            <a:extLst>
              <a:ext uri="{FF2B5EF4-FFF2-40B4-BE49-F238E27FC236}">
                <a16:creationId xmlns:a16="http://schemas.microsoft.com/office/drawing/2014/main" id="{17BACD34-6A9A-6560-FF76-3924F095588C}"/>
              </a:ext>
            </a:extLst>
          </p:cNvPr>
          <p:cNvSpPr txBox="1">
            <a:spLocks/>
          </p:cNvSpPr>
          <p:nvPr/>
        </p:nvSpPr>
        <p:spPr>
          <a:xfrm>
            <a:off x="1183140" y="1551025"/>
            <a:ext cx="1545034" cy="6762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52400" indent="0">
              <a:buFont typeface="Open Sans"/>
              <a:buNone/>
            </a:pPr>
            <a:r>
              <a:rPr lang="en-US" dirty="0"/>
              <a:t>T1 Pre contrast</a:t>
            </a:r>
          </a:p>
        </p:txBody>
      </p:sp>
      <p:sp>
        <p:nvSpPr>
          <p:cNvPr id="14" name="Content Placeholder 2">
            <a:extLst>
              <a:ext uri="{FF2B5EF4-FFF2-40B4-BE49-F238E27FC236}">
                <a16:creationId xmlns:a16="http://schemas.microsoft.com/office/drawing/2014/main" id="{805FAE46-2D1D-71A5-DD06-752A92F79E48}"/>
              </a:ext>
            </a:extLst>
          </p:cNvPr>
          <p:cNvSpPr txBox="1">
            <a:spLocks/>
          </p:cNvSpPr>
          <p:nvPr/>
        </p:nvSpPr>
        <p:spPr>
          <a:xfrm>
            <a:off x="9463824" y="1406953"/>
            <a:ext cx="1545034" cy="6762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52400" indent="0">
              <a:buFont typeface="Open Sans"/>
              <a:buNone/>
            </a:pPr>
            <a:r>
              <a:rPr lang="en-US" dirty="0"/>
              <a:t>T2 FLAIR </a:t>
            </a:r>
          </a:p>
          <a:p>
            <a:pPr marL="152400" indent="0">
              <a:buFont typeface="Open Sans"/>
              <a:buNone/>
            </a:pPr>
            <a:r>
              <a:rPr lang="en-US" dirty="0"/>
              <a:t>(Suppresses CSF)</a:t>
            </a:r>
          </a:p>
        </p:txBody>
      </p:sp>
      <p:sp>
        <p:nvSpPr>
          <p:cNvPr id="15" name="Content Placeholder 2">
            <a:extLst>
              <a:ext uri="{FF2B5EF4-FFF2-40B4-BE49-F238E27FC236}">
                <a16:creationId xmlns:a16="http://schemas.microsoft.com/office/drawing/2014/main" id="{B11BE11C-AC90-A047-1BF6-1D8049B30475}"/>
              </a:ext>
            </a:extLst>
          </p:cNvPr>
          <p:cNvSpPr txBox="1">
            <a:spLocks/>
          </p:cNvSpPr>
          <p:nvPr/>
        </p:nvSpPr>
        <p:spPr>
          <a:xfrm>
            <a:off x="9463823" y="4940805"/>
            <a:ext cx="2584363" cy="2058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52400" indent="0">
              <a:buFont typeface="Open Sans"/>
              <a:buNone/>
            </a:pPr>
            <a:r>
              <a:rPr lang="en-US" dirty="0"/>
              <a:t>T2 Gradient Recalled Echo (GRE)</a:t>
            </a:r>
          </a:p>
          <a:p>
            <a:pPr marL="152400" indent="0">
              <a:buFont typeface="Open Sans"/>
              <a:buNone/>
            </a:pPr>
            <a:endParaRPr lang="en-US" dirty="0"/>
          </a:p>
          <a:p>
            <a:pPr marL="152400" indent="0">
              <a:buFont typeface="Open Sans"/>
              <a:buNone/>
            </a:pPr>
            <a:r>
              <a:rPr lang="en-US" dirty="0"/>
              <a:t>Sensitive to magnetic susceptibility differences making it excellent for detecting hemorrhage, calcifications, and iron deposition, which appear dark.</a:t>
            </a:r>
          </a:p>
          <a:p>
            <a:pPr marL="152400" indent="0">
              <a:buFont typeface="Open Sans"/>
              <a:buNone/>
            </a:pPr>
            <a:endParaRPr lang="en-US" dirty="0"/>
          </a:p>
        </p:txBody>
      </p:sp>
    </p:spTree>
    <p:extLst>
      <p:ext uri="{BB962C8B-B14F-4D97-AF65-F5344CB8AC3E}">
        <p14:creationId xmlns:p14="http://schemas.microsoft.com/office/powerpoint/2010/main" val="3361151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A4EC-2F60-DE6F-E144-1CB28BB9FCDB}"/>
              </a:ext>
            </a:extLst>
          </p:cNvPr>
          <p:cNvSpPr>
            <a:spLocks noGrp="1"/>
          </p:cNvSpPr>
          <p:nvPr>
            <p:ph type="title"/>
          </p:nvPr>
        </p:nvSpPr>
        <p:spPr/>
        <p:txBody>
          <a:bodyPr/>
          <a:lstStyle/>
          <a:p>
            <a:r>
              <a:rPr lang="en-US" dirty="0"/>
              <a:t>Results and Management</a:t>
            </a:r>
          </a:p>
        </p:txBody>
      </p:sp>
      <p:sp>
        <p:nvSpPr>
          <p:cNvPr id="3" name="Text Placeholder 2">
            <a:extLst>
              <a:ext uri="{FF2B5EF4-FFF2-40B4-BE49-F238E27FC236}">
                <a16:creationId xmlns:a16="http://schemas.microsoft.com/office/drawing/2014/main" id="{DFDAC63D-B55E-AF45-A128-3D56C326AD99}"/>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A3B98062-2A3D-C666-7924-5956B3629377}"/>
              </a:ext>
            </a:extLst>
          </p:cNvPr>
          <p:cNvSpPr>
            <a:spLocks noGrp="1"/>
          </p:cNvSpPr>
          <p:nvPr>
            <p:ph type="sldNum" sz="quarter" idx="12"/>
          </p:nvPr>
        </p:nvSpPr>
        <p:spPr/>
        <p:txBody>
          <a:bodyPr/>
          <a:lstStyle/>
          <a:p>
            <a:fld id="{C81C2154-C5B2-4D07-A417-D1DAAF3BB03F}" type="slidenum">
              <a:rPr lang="en-US" smtClean="0"/>
              <a:t>39</a:t>
            </a:fld>
            <a:endParaRPr lang="en-US"/>
          </a:p>
        </p:txBody>
      </p:sp>
    </p:spTree>
    <p:extLst>
      <p:ext uri="{BB962C8B-B14F-4D97-AF65-F5344CB8AC3E}">
        <p14:creationId xmlns:p14="http://schemas.microsoft.com/office/powerpoint/2010/main" val="672245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D5CC37-9FD0-7A67-81A2-4B0E07164135}"/>
              </a:ext>
            </a:extLst>
          </p:cNvPr>
          <p:cNvSpPr>
            <a:spLocks noGrp="1"/>
          </p:cNvSpPr>
          <p:nvPr>
            <p:ph type="title"/>
          </p:nvPr>
        </p:nvSpPr>
        <p:spPr>
          <a:xfrm>
            <a:off x="960000" y="593367"/>
            <a:ext cx="10272000" cy="763600"/>
          </a:xfrm>
        </p:spPr>
        <p:txBody>
          <a:bodyPr/>
          <a:lstStyle/>
          <a:p>
            <a:r>
              <a:rPr lang="en-US" dirty="0"/>
              <a:t>Would you do an MRI on this patient?</a:t>
            </a:r>
          </a:p>
        </p:txBody>
      </p:sp>
      <p:pic>
        <p:nvPicPr>
          <p:cNvPr id="6" name="Picture 5">
            <a:extLst>
              <a:ext uri="{FF2B5EF4-FFF2-40B4-BE49-F238E27FC236}">
                <a16:creationId xmlns:a16="http://schemas.microsoft.com/office/drawing/2014/main" id="{A36B1E70-C842-361D-AA9F-D8D4C2E48DA7}"/>
              </a:ext>
            </a:extLst>
          </p:cNvPr>
          <p:cNvPicPr>
            <a:picLocks noChangeAspect="1"/>
          </p:cNvPicPr>
          <p:nvPr/>
        </p:nvPicPr>
        <p:blipFill>
          <a:blip r:embed="rId2"/>
          <a:stretch>
            <a:fillRect/>
          </a:stretch>
        </p:blipFill>
        <p:spPr>
          <a:xfrm>
            <a:off x="838200" y="1469735"/>
            <a:ext cx="3329301" cy="4707228"/>
          </a:xfrm>
          <a:prstGeom prst="rect">
            <a:avLst/>
          </a:prstGeom>
        </p:spPr>
      </p:pic>
      <p:pic>
        <p:nvPicPr>
          <p:cNvPr id="10" name="Picture 9">
            <a:extLst>
              <a:ext uri="{FF2B5EF4-FFF2-40B4-BE49-F238E27FC236}">
                <a16:creationId xmlns:a16="http://schemas.microsoft.com/office/drawing/2014/main" id="{FD29CD12-5BDF-3221-CC59-ACB2C8620753}"/>
              </a:ext>
            </a:extLst>
          </p:cNvPr>
          <p:cNvPicPr>
            <a:picLocks noChangeAspect="1"/>
          </p:cNvPicPr>
          <p:nvPr/>
        </p:nvPicPr>
        <p:blipFill>
          <a:blip r:embed="rId3"/>
          <a:stretch>
            <a:fillRect/>
          </a:stretch>
        </p:blipFill>
        <p:spPr>
          <a:xfrm>
            <a:off x="4436576" y="1469736"/>
            <a:ext cx="3329302" cy="4718238"/>
          </a:xfrm>
          <a:prstGeom prst="rect">
            <a:avLst/>
          </a:prstGeom>
        </p:spPr>
      </p:pic>
      <p:pic>
        <p:nvPicPr>
          <p:cNvPr id="11" name="Picture 10">
            <a:extLst>
              <a:ext uri="{FF2B5EF4-FFF2-40B4-BE49-F238E27FC236}">
                <a16:creationId xmlns:a16="http://schemas.microsoft.com/office/drawing/2014/main" id="{29E7AFBC-59C5-02BD-FB43-A409A3672DF7}"/>
              </a:ext>
            </a:extLst>
          </p:cNvPr>
          <p:cNvPicPr>
            <a:picLocks noChangeAspect="1"/>
          </p:cNvPicPr>
          <p:nvPr/>
        </p:nvPicPr>
        <p:blipFill>
          <a:blip r:embed="rId4"/>
          <a:stretch>
            <a:fillRect/>
          </a:stretch>
        </p:blipFill>
        <p:spPr>
          <a:xfrm>
            <a:off x="8094111" y="1469735"/>
            <a:ext cx="3320132" cy="4707228"/>
          </a:xfrm>
          <a:prstGeom prst="rect">
            <a:avLst/>
          </a:prstGeom>
        </p:spPr>
      </p:pic>
      <p:graphicFrame>
        <p:nvGraphicFramePr>
          <p:cNvPr id="13" name="Diagram 12">
            <a:extLst>
              <a:ext uri="{FF2B5EF4-FFF2-40B4-BE49-F238E27FC236}">
                <a16:creationId xmlns:a16="http://schemas.microsoft.com/office/drawing/2014/main" id="{1E7C90AF-71AF-B6BD-2895-359BB4918329}"/>
              </a:ext>
            </a:extLst>
          </p:cNvPr>
          <p:cNvGraphicFramePr/>
          <p:nvPr>
            <p:extLst>
              <p:ext uri="{D42A27DB-BD31-4B8C-83A1-F6EECF244321}">
                <p14:modId xmlns:p14="http://schemas.microsoft.com/office/powerpoint/2010/main" val="1588585917"/>
              </p:ext>
            </p:extLst>
          </p:nvPr>
        </p:nvGraphicFramePr>
        <p:xfrm>
          <a:off x="838200" y="6264633"/>
          <a:ext cx="10576043" cy="318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Slide Number Placeholder 13">
            <a:extLst>
              <a:ext uri="{FF2B5EF4-FFF2-40B4-BE49-F238E27FC236}">
                <a16:creationId xmlns:a16="http://schemas.microsoft.com/office/drawing/2014/main" id="{4FED76E7-04A7-538D-13CA-E5ED46AFEA8A}"/>
              </a:ext>
            </a:extLst>
          </p:cNvPr>
          <p:cNvSpPr>
            <a:spLocks noGrp="1"/>
          </p:cNvSpPr>
          <p:nvPr>
            <p:ph type="sldNum" sz="quarter" idx="12"/>
          </p:nvPr>
        </p:nvSpPr>
        <p:spPr/>
        <p:txBody>
          <a:bodyPr/>
          <a:lstStyle/>
          <a:p>
            <a:fld id="{E2E422AB-7BDA-442A-AC98-95E21D206A12}" type="slidenum">
              <a:rPr lang="en-US" smtClean="0"/>
              <a:t>4</a:t>
            </a:fld>
            <a:endParaRPr lang="en-US"/>
          </a:p>
        </p:txBody>
      </p:sp>
    </p:spTree>
    <p:extLst>
      <p:ext uri="{BB962C8B-B14F-4D97-AF65-F5344CB8AC3E}">
        <p14:creationId xmlns:p14="http://schemas.microsoft.com/office/powerpoint/2010/main" val="672153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87DD-7B30-44C2-564B-00D1C38B456B}"/>
              </a:ext>
            </a:extLst>
          </p:cNvPr>
          <p:cNvSpPr>
            <a:spLocks noGrp="1"/>
          </p:cNvSpPr>
          <p:nvPr>
            <p:ph type="title"/>
          </p:nvPr>
        </p:nvSpPr>
        <p:spPr/>
        <p:txBody>
          <a:bodyPr/>
          <a:lstStyle/>
          <a:p>
            <a:r>
              <a:rPr lang="en-US" dirty="0"/>
              <a:t>Radiometric Findings</a:t>
            </a:r>
          </a:p>
        </p:txBody>
      </p:sp>
      <p:sp>
        <p:nvSpPr>
          <p:cNvPr id="4" name="Content Placeholder 2">
            <a:extLst>
              <a:ext uri="{FF2B5EF4-FFF2-40B4-BE49-F238E27FC236}">
                <a16:creationId xmlns:a16="http://schemas.microsoft.com/office/drawing/2014/main" id="{DF8226E6-1270-1EF8-F793-84499B73CF28}"/>
              </a:ext>
            </a:extLst>
          </p:cNvPr>
          <p:cNvSpPr txBox="1">
            <a:spLocks/>
          </p:cNvSpPr>
          <p:nvPr/>
        </p:nvSpPr>
        <p:spPr>
          <a:xfrm>
            <a:off x="810108" y="4958741"/>
            <a:ext cx="10543692" cy="1534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Font typeface="Arial" panose="020B0604020202020204" pitchFamily="34" charset="0"/>
              <a:buNone/>
            </a:pPr>
            <a:r>
              <a:rPr lang="en-US" sz="1800" dirty="0">
                <a:latin typeface="Open Sans" panose="020B0606030504020204" pitchFamily="34" charset="0"/>
                <a:ea typeface="Open Sans" panose="020B0606030504020204" pitchFamily="34" charset="0"/>
                <a:cs typeface="Open Sans" panose="020B0606030504020204" pitchFamily="34" charset="0"/>
              </a:rPr>
              <a:t>MRI section scans: A 12x12x16 mm heterogenous mass centered on the suprasellar cistern. Pituitary gland is intrinsically unremarkable. Lesion appears to be sitting on top of the gland, effacing the stalk. Green arrow indicates the mass located superior to pituitary gland. Red arrow indicates the pituitary gland.</a:t>
            </a:r>
          </a:p>
          <a:p>
            <a:pPr marL="152400" indent="0">
              <a:buFont typeface="Arial" panose="020B0604020202020204" pitchFamily="34" charset="0"/>
              <a:buNone/>
            </a:pPr>
            <a:endParaRPr lang="en-US" dirty="0"/>
          </a:p>
        </p:txBody>
      </p:sp>
      <p:pic>
        <p:nvPicPr>
          <p:cNvPr id="5" name="Picture 23" descr="A close-up of a brain scan&#10;&#10;AI-generated content may be incorrect.">
            <a:extLst>
              <a:ext uri="{FF2B5EF4-FFF2-40B4-BE49-F238E27FC236}">
                <a16:creationId xmlns:a16="http://schemas.microsoft.com/office/drawing/2014/main" id="{9524FA09-599D-4893-F4EA-91193A8B6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944" b="6757"/>
          <a:stretch>
            <a:fillRect/>
          </a:stretch>
        </p:blipFill>
        <p:spPr bwMode="auto">
          <a:xfrm>
            <a:off x="953333" y="1808681"/>
            <a:ext cx="3585955" cy="298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A close-up of a brain scan&#10;&#10;AI-generated content may be incorrect.">
            <a:extLst>
              <a:ext uri="{FF2B5EF4-FFF2-40B4-BE49-F238E27FC236}">
                <a16:creationId xmlns:a16="http://schemas.microsoft.com/office/drawing/2014/main" id="{1D7F865A-6855-4C5D-6F4B-90BBC3572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84" b="7616"/>
          <a:stretch>
            <a:fillRect/>
          </a:stretch>
        </p:blipFill>
        <p:spPr bwMode="auto">
          <a:xfrm>
            <a:off x="4033114" y="1806679"/>
            <a:ext cx="3585955" cy="298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4" descr="A close-up of a mri&#10;&#10;AI-generated content may be incorrect.">
            <a:extLst>
              <a:ext uri="{FF2B5EF4-FFF2-40B4-BE49-F238E27FC236}">
                <a16:creationId xmlns:a16="http://schemas.microsoft.com/office/drawing/2014/main" id="{23A05EED-267C-CEFB-4454-D119BD79B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99" b="2"/>
          <a:stretch>
            <a:fillRect/>
          </a:stretch>
        </p:blipFill>
        <p:spPr bwMode="auto">
          <a:xfrm>
            <a:off x="7619069" y="1808681"/>
            <a:ext cx="3585955" cy="298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ED4F2802-A171-8948-CE5A-478917D2328C}"/>
              </a:ext>
            </a:extLst>
          </p:cNvPr>
          <p:cNvCxnSpPr>
            <a:cxnSpLocks/>
          </p:cNvCxnSpPr>
          <p:nvPr/>
        </p:nvCxnSpPr>
        <p:spPr>
          <a:xfrm>
            <a:off x="1885950" y="2171700"/>
            <a:ext cx="802577" cy="1042106"/>
          </a:xfrm>
          <a:prstGeom prst="straightConnector1">
            <a:avLst/>
          </a:prstGeom>
          <a:ln>
            <a:solidFill>
              <a:srgbClr val="00B05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3CAB8A99-7319-8812-F9D9-5284CE8E49B7}"/>
              </a:ext>
            </a:extLst>
          </p:cNvPr>
          <p:cNvCxnSpPr>
            <a:cxnSpLocks/>
          </p:cNvCxnSpPr>
          <p:nvPr/>
        </p:nvCxnSpPr>
        <p:spPr>
          <a:xfrm>
            <a:off x="4949625" y="2096621"/>
            <a:ext cx="818683" cy="1165661"/>
          </a:xfrm>
          <a:prstGeom prst="straightConnector1">
            <a:avLst/>
          </a:prstGeom>
          <a:ln>
            <a:solidFill>
              <a:srgbClr val="00B05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2291509A-BDD6-871A-7915-1E638F05AE13}"/>
              </a:ext>
            </a:extLst>
          </p:cNvPr>
          <p:cNvCxnSpPr>
            <a:cxnSpLocks/>
          </p:cNvCxnSpPr>
          <p:nvPr/>
        </p:nvCxnSpPr>
        <p:spPr>
          <a:xfrm>
            <a:off x="1457495" y="3321482"/>
            <a:ext cx="1181996" cy="107518"/>
          </a:xfrm>
          <a:prstGeom prst="straightConnector1">
            <a:avLst/>
          </a:prstGeom>
          <a:ln>
            <a:solidFill>
              <a:srgbClr val="FF000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D1A8F9C6-829B-44C8-7273-82D0CA84E9CC}"/>
              </a:ext>
            </a:extLst>
          </p:cNvPr>
          <p:cNvCxnSpPr>
            <a:cxnSpLocks/>
          </p:cNvCxnSpPr>
          <p:nvPr/>
        </p:nvCxnSpPr>
        <p:spPr>
          <a:xfrm>
            <a:off x="4523852" y="3487138"/>
            <a:ext cx="1244456" cy="51746"/>
          </a:xfrm>
          <a:prstGeom prst="straightConnector1">
            <a:avLst/>
          </a:prstGeom>
          <a:ln>
            <a:solidFill>
              <a:srgbClr val="FF000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5C8C00E-A0D4-B7C5-E95D-656AB2095F43}"/>
              </a:ext>
            </a:extLst>
          </p:cNvPr>
          <p:cNvCxnSpPr>
            <a:cxnSpLocks/>
          </p:cNvCxnSpPr>
          <p:nvPr/>
        </p:nvCxnSpPr>
        <p:spPr>
          <a:xfrm flipV="1">
            <a:off x="7924800" y="3099363"/>
            <a:ext cx="1243723" cy="548712"/>
          </a:xfrm>
          <a:prstGeom prst="straightConnector1">
            <a:avLst/>
          </a:prstGeom>
          <a:ln>
            <a:solidFill>
              <a:srgbClr val="00B05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3" name="Slide Number Placeholder 12">
            <a:extLst>
              <a:ext uri="{FF2B5EF4-FFF2-40B4-BE49-F238E27FC236}">
                <a16:creationId xmlns:a16="http://schemas.microsoft.com/office/drawing/2014/main" id="{ED5C22F8-24CB-B707-4409-8425A308590C}"/>
              </a:ext>
            </a:extLst>
          </p:cNvPr>
          <p:cNvSpPr>
            <a:spLocks noGrp="1"/>
          </p:cNvSpPr>
          <p:nvPr>
            <p:ph type="sldNum" sz="quarter" idx="12"/>
          </p:nvPr>
        </p:nvSpPr>
        <p:spPr/>
        <p:txBody>
          <a:bodyPr/>
          <a:lstStyle/>
          <a:p>
            <a:fld id="{E2E422AB-7BDA-442A-AC98-95E21D206A12}" type="slidenum">
              <a:rPr lang="en-US" smtClean="0"/>
              <a:t>40</a:t>
            </a:fld>
            <a:endParaRPr lang="en-US"/>
          </a:p>
        </p:txBody>
      </p:sp>
    </p:spTree>
    <p:extLst>
      <p:ext uri="{BB962C8B-B14F-4D97-AF65-F5344CB8AC3E}">
        <p14:creationId xmlns:p14="http://schemas.microsoft.com/office/powerpoint/2010/main" val="428544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D9C03-B1F6-C48B-F8DF-9FCFF730A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136BAB-942C-8893-BF6B-DCA5E7B3825B}"/>
              </a:ext>
            </a:extLst>
          </p:cNvPr>
          <p:cNvSpPr>
            <a:spLocks noGrp="1"/>
          </p:cNvSpPr>
          <p:nvPr>
            <p:ph type="title"/>
          </p:nvPr>
        </p:nvSpPr>
        <p:spPr/>
        <p:txBody>
          <a:bodyPr/>
          <a:lstStyle/>
          <a:p>
            <a:r>
              <a:rPr lang="en-US" dirty="0"/>
              <a:t>Craniopharyngioma</a:t>
            </a:r>
          </a:p>
        </p:txBody>
      </p:sp>
      <p:sp>
        <p:nvSpPr>
          <p:cNvPr id="3" name="Content Placeholder 2">
            <a:extLst>
              <a:ext uri="{FF2B5EF4-FFF2-40B4-BE49-F238E27FC236}">
                <a16:creationId xmlns:a16="http://schemas.microsoft.com/office/drawing/2014/main" id="{DCDC4471-FACC-6276-B237-A637C33CABE1}"/>
              </a:ext>
            </a:extLst>
          </p:cNvPr>
          <p:cNvSpPr>
            <a:spLocks noGrp="1"/>
          </p:cNvSpPr>
          <p:nvPr>
            <p:ph idx="1"/>
          </p:nvPr>
        </p:nvSpPr>
        <p:spPr>
          <a:xfrm>
            <a:off x="838200" y="1825625"/>
            <a:ext cx="7186863" cy="4827838"/>
          </a:xfrm>
        </p:spPr>
        <p:txBody>
          <a:bodyPr>
            <a:normAutofit/>
          </a:bodyPr>
          <a:lstStyle/>
          <a:p>
            <a:r>
              <a:rPr lang="en-US" sz="1800" dirty="0"/>
              <a:t>Craniopharyngioma </a:t>
            </a:r>
          </a:p>
          <a:p>
            <a:pPr lvl="1"/>
            <a:r>
              <a:rPr lang="en-US" sz="1800" dirty="0"/>
              <a:t>Rare, slow growing tumor</a:t>
            </a:r>
          </a:p>
          <a:p>
            <a:pPr lvl="1"/>
            <a:r>
              <a:rPr lang="en-US" sz="1800" dirty="0"/>
              <a:t>Two types: </a:t>
            </a:r>
          </a:p>
          <a:p>
            <a:pPr lvl="1"/>
            <a:r>
              <a:rPr lang="en-US" sz="1800" dirty="0" err="1"/>
              <a:t>Adaminomatous</a:t>
            </a:r>
            <a:r>
              <a:rPr lang="en-US" sz="1800" dirty="0"/>
              <a:t>: (85-95%)</a:t>
            </a:r>
          </a:p>
          <a:p>
            <a:pPr lvl="2"/>
            <a:r>
              <a:rPr lang="en-US" sz="1800" dirty="0"/>
              <a:t>Affects kids ages 5-14, rarely adults </a:t>
            </a:r>
          </a:p>
          <a:p>
            <a:pPr lvl="2"/>
            <a:r>
              <a:rPr lang="en-US" sz="1800" dirty="0"/>
              <a:t>Defining trait: combination of solid and cystic components, often containing calcium deposits (“calcification”) </a:t>
            </a:r>
          </a:p>
          <a:p>
            <a:pPr lvl="1"/>
            <a:r>
              <a:rPr lang="en-US" sz="1800" dirty="0"/>
              <a:t>Papillary (5-10%)</a:t>
            </a:r>
          </a:p>
          <a:p>
            <a:pPr lvl="2"/>
            <a:r>
              <a:rPr lang="en-US" sz="1800" dirty="0"/>
              <a:t>Almost exclusively adults </a:t>
            </a:r>
          </a:p>
          <a:p>
            <a:pPr lvl="2"/>
            <a:r>
              <a:rPr lang="en-US" sz="1800" dirty="0"/>
              <a:t>More solid than </a:t>
            </a:r>
            <a:r>
              <a:rPr lang="en-US" sz="1800" dirty="0" err="1"/>
              <a:t>Adaminomatous</a:t>
            </a:r>
            <a:r>
              <a:rPr lang="en-US" sz="1800" dirty="0"/>
              <a:t> type</a:t>
            </a:r>
          </a:p>
          <a:p>
            <a:pPr lvl="1"/>
            <a:r>
              <a:rPr lang="en-US" sz="1800" dirty="0"/>
              <a:t>Location: Sellar and Suprasellar region is most common for craniopharyngiomas</a:t>
            </a:r>
          </a:p>
          <a:p>
            <a:endParaRPr lang="en-US" dirty="0"/>
          </a:p>
        </p:txBody>
      </p:sp>
      <p:pic>
        <p:nvPicPr>
          <p:cNvPr id="4" name="Picture 2" descr="Craniopharyngioma vs. Pituitary Adenoma: Similarities and Differences">
            <a:extLst>
              <a:ext uri="{FF2B5EF4-FFF2-40B4-BE49-F238E27FC236}">
                <a16:creationId xmlns:a16="http://schemas.microsoft.com/office/drawing/2014/main" id="{C5BA6422-E389-CCDB-3C08-782BB99AA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063" y="365125"/>
            <a:ext cx="3675070" cy="43048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7BF1647-55A5-C4CA-5B03-2B3BC3EB1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674" y="4669979"/>
            <a:ext cx="2768126" cy="193071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CB49F18-E2AA-C0FD-B2DD-7595288BEFEB}"/>
              </a:ext>
            </a:extLst>
          </p:cNvPr>
          <p:cNvSpPr>
            <a:spLocks noGrp="1"/>
          </p:cNvSpPr>
          <p:nvPr>
            <p:ph type="sldNum" sz="quarter" idx="12"/>
          </p:nvPr>
        </p:nvSpPr>
        <p:spPr/>
        <p:txBody>
          <a:bodyPr/>
          <a:lstStyle/>
          <a:p>
            <a:fld id="{E2E422AB-7BDA-442A-AC98-95E21D206A12}" type="slidenum">
              <a:rPr lang="en-US" smtClean="0"/>
              <a:t>41</a:t>
            </a:fld>
            <a:endParaRPr lang="en-US"/>
          </a:p>
        </p:txBody>
      </p:sp>
      <p:sp>
        <p:nvSpPr>
          <p:cNvPr id="8" name="TextBox 7">
            <a:extLst>
              <a:ext uri="{FF2B5EF4-FFF2-40B4-BE49-F238E27FC236}">
                <a16:creationId xmlns:a16="http://schemas.microsoft.com/office/drawing/2014/main" id="{FD990003-D6C6-ECA7-0DF5-428BAFEC1044}"/>
              </a:ext>
            </a:extLst>
          </p:cNvPr>
          <p:cNvSpPr txBox="1"/>
          <p:nvPr/>
        </p:nvSpPr>
        <p:spPr>
          <a:xfrm>
            <a:off x="0" y="6519446"/>
            <a:ext cx="3835021" cy="338554"/>
          </a:xfrm>
          <a:prstGeom prst="rect">
            <a:avLst/>
          </a:prstGeom>
          <a:noFill/>
        </p:spPr>
        <p:txBody>
          <a:bodyPr wrap="square">
            <a:spAutoFit/>
          </a:bodyPr>
          <a:lstStyle/>
          <a:p>
            <a:r>
              <a:rPr lang="en-US" sz="800" b="0" i="0" dirty="0">
                <a:solidFill>
                  <a:srgbClr val="000000"/>
                </a:solidFill>
                <a:effectLst/>
                <a:latin typeface="Times New Roman" panose="02020603050405020304" pitchFamily="18" charset="0"/>
              </a:rPr>
              <a:t>Maryam Nashi </a:t>
            </a:r>
            <a:r>
              <a:rPr lang="en-US" sz="800" b="0" i="0" dirty="0" err="1">
                <a:solidFill>
                  <a:srgbClr val="000000"/>
                </a:solidFill>
                <a:effectLst/>
                <a:latin typeface="Times New Roman" panose="02020603050405020304" pitchFamily="18" charset="0"/>
              </a:rPr>
              <a:t>Alboqami</a:t>
            </a:r>
            <a:r>
              <a:rPr lang="en-US" sz="800" b="0" i="0" dirty="0">
                <a:solidFill>
                  <a:srgbClr val="000000"/>
                </a:solidFill>
                <a:effectLst/>
                <a:latin typeface="Times New Roman" panose="02020603050405020304" pitchFamily="18" charset="0"/>
              </a:rPr>
              <a:t>, et al. “Craniopharyngioma: A Comprehensive Review of the Clinical Presentation, Radiological Findings, Management, and Future Perspective.”</a:t>
            </a:r>
            <a:endParaRPr lang="en-US" sz="800" dirty="0"/>
          </a:p>
        </p:txBody>
      </p:sp>
    </p:spTree>
    <p:extLst>
      <p:ext uri="{BB962C8B-B14F-4D97-AF65-F5344CB8AC3E}">
        <p14:creationId xmlns:p14="http://schemas.microsoft.com/office/powerpoint/2010/main" val="2885274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4D0A-1479-A6CC-379A-A97D76C5311B}"/>
              </a:ext>
            </a:extLst>
          </p:cNvPr>
          <p:cNvSpPr>
            <a:spLocks noGrp="1"/>
          </p:cNvSpPr>
          <p:nvPr>
            <p:ph type="title"/>
          </p:nvPr>
        </p:nvSpPr>
        <p:spPr/>
        <p:txBody>
          <a:bodyPr/>
          <a:lstStyle/>
          <a:p>
            <a:r>
              <a:rPr lang="en-US" dirty="0"/>
              <a:t>Neurosurgery</a:t>
            </a:r>
          </a:p>
        </p:txBody>
      </p:sp>
      <p:sp>
        <p:nvSpPr>
          <p:cNvPr id="3" name="Content Placeholder 2">
            <a:extLst>
              <a:ext uri="{FF2B5EF4-FFF2-40B4-BE49-F238E27FC236}">
                <a16:creationId xmlns:a16="http://schemas.microsoft.com/office/drawing/2014/main" id="{73F10355-8AD5-12B2-A4C8-AA527BD40C21}"/>
              </a:ext>
            </a:extLst>
          </p:cNvPr>
          <p:cNvSpPr>
            <a:spLocks noGrp="1"/>
          </p:cNvSpPr>
          <p:nvPr>
            <p:ph idx="1"/>
          </p:nvPr>
        </p:nvSpPr>
        <p:spPr/>
        <p:txBody>
          <a:bodyPr>
            <a:normAutofit/>
          </a:bodyPr>
          <a:lstStyle/>
          <a:p>
            <a:r>
              <a:rPr lang="en-US" sz="1800" dirty="0"/>
              <a:t>Immediate referral to neurosurgery for consultation</a:t>
            </a:r>
          </a:p>
          <a:p>
            <a:pPr lvl="1"/>
            <a:r>
              <a:rPr lang="en-US" sz="1800" dirty="0"/>
              <a:t>Prolonged growth can present with optic nerve atrophy and irreversible VF defects </a:t>
            </a:r>
          </a:p>
          <a:p>
            <a:r>
              <a:rPr lang="en-US" sz="1800" dirty="0"/>
              <a:t>Neurosurgery via a transendoscopic approach</a:t>
            </a:r>
          </a:p>
          <a:p>
            <a:pPr lvl="1"/>
            <a:r>
              <a:rPr lang="en-US" sz="1800" dirty="0"/>
              <a:t>Puget’s Grade 0-2</a:t>
            </a:r>
          </a:p>
          <a:p>
            <a:pPr lvl="2"/>
            <a:r>
              <a:rPr lang="en-US" sz="1800" dirty="0"/>
              <a:t>0-1: tumor is not invading/ still demarcated from hypothalamus</a:t>
            </a:r>
          </a:p>
          <a:p>
            <a:pPr lvl="2"/>
            <a:r>
              <a:rPr lang="en-US" sz="1800" dirty="0"/>
              <a:t>2: tumor invades hypothalamus </a:t>
            </a:r>
          </a:p>
          <a:p>
            <a:pPr lvl="1"/>
            <a:r>
              <a:rPr lang="en-US" sz="1800" dirty="0"/>
              <a:t>Lower tumor recurrence rates, better post-op visual improvement, and lower visual deterioration </a:t>
            </a:r>
          </a:p>
          <a:p>
            <a:r>
              <a:rPr lang="en-US" sz="1800" dirty="0"/>
              <a:t>Sacrificing the pituitary stalk to achieve total resection</a:t>
            </a:r>
          </a:p>
          <a:p>
            <a:pPr lvl="1"/>
            <a:r>
              <a:rPr lang="en-US" sz="1800" dirty="0"/>
              <a:t>High risk of endocrine dysfunction without decreasing risk of recurrence </a:t>
            </a:r>
          </a:p>
          <a:p>
            <a:endParaRPr lang="en-US" dirty="0"/>
          </a:p>
        </p:txBody>
      </p:sp>
      <p:sp>
        <p:nvSpPr>
          <p:cNvPr id="5" name="Slide Number Placeholder 4">
            <a:extLst>
              <a:ext uri="{FF2B5EF4-FFF2-40B4-BE49-F238E27FC236}">
                <a16:creationId xmlns:a16="http://schemas.microsoft.com/office/drawing/2014/main" id="{0BAF86D6-7F07-6F32-D4C1-5FDBEE9BDEEA}"/>
              </a:ext>
            </a:extLst>
          </p:cNvPr>
          <p:cNvSpPr>
            <a:spLocks noGrp="1"/>
          </p:cNvSpPr>
          <p:nvPr>
            <p:ph type="sldNum" sz="quarter" idx="12"/>
          </p:nvPr>
        </p:nvSpPr>
        <p:spPr/>
        <p:txBody>
          <a:bodyPr/>
          <a:lstStyle/>
          <a:p>
            <a:fld id="{E2E422AB-7BDA-442A-AC98-95E21D206A12}" type="slidenum">
              <a:rPr lang="en-US" smtClean="0"/>
              <a:t>42</a:t>
            </a:fld>
            <a:endParaRPr lang="en-US"/>
          </a:p>
        </p:txBody>
      </p:sp>
      <p:sp>
        <p:nvSpPr>
          <p:cNvPr id="4" name="TextBox 3">
            <a:extLst>
              <a:ext uri="{FF2B5EF4-FFF2-40B4-BE49-F238E27FC236}">
                <a16:creationId xmlns:a16="http://schemas.microsoft.com/office/drawing/2014/main" id="{9655EE8A-D759-4B1F-CEC4-08CA824FE79E}"/>
              </a:ext>
            </a:extLst>
          </p:cNvPr>
          <p:cNvSpPr txBox="1"/>
          <p:nvPr/>
        </p:nvSpPr>
        <p:spPr>
          <a:xfrm>
            <a:off x="0" y="6519446"/>
            <a:ext cx="3835021" cy="338554"/>
          </a:xfrm>
          <a:prstGeom prst="rect">
            <a:avLst/>
          </a:prstGeom>
          <a:noFill/>
        </p:spPr>
        <p:txBody>
          <a:bodyPr wrap="square">
            <a:spAutoFit/>
          </a:bodyPr>
          <a:lstStyle/>
          <a:p>
            <a:r>
              <a:rPr lang="en-US" sz="800" b="0" i="0" dirty="0">
                <a:solidFill>
                  <a:srgbClr val="000000"/>
                </a:solidFill>
                <a:effectLst/>
                <a:latin typeface="Times New Roman" panose="02020603050405020304" pitchFamily="18" charset="0"/>
              </a:rPr>
              <a:t>Maryam Nashi </a:t>
            </a:r>
            <a:r>
              <a:rPr lang="en-US" sz="800" b="0" i="0" dirty="0" err="1">
                <a:solidFill>
                  <a:srgbClr val="000000"/>
                </a:solidFill>
                <a:effectLst/>
                <a:latin typeface="Times New Roman" panose="02020603050405020304" pitchFamily="18" charset="0"/>
              </a:rPr>
              <a:t>Alboqami</a:t>
            </a:r>
            <a:r>
              <a:rPr lang="en-US" sz="800" b="0" i="0" dirty="0">
                <a:solidFill>
                  <a:srgbClr val="000000"/>
                </a:solidFill>
                <a:effectLst/>
                <a:latin typeface="Times New Roman" panose="02020603050405020304" pitchFamily="18" charset="0"/>
              </a:rPr>
              <a:t>, et al. “Craniopharyngioma: A Comprehensive Review of the Clinical Presentation, Radiological Findings, Management, and Future Perspective.”</a:t>
            </a:r>
            <a:endParaRPr lang="en-US" sz="800" dirty="0"/>
          </a:p>
        </p:txBody>
      </p:sp>
    </p:spTree>
    <p:extLst>
      <p:ext uri="{BB962C8B-B14F-4D97-AF65-F5344CB8AC3E}">
        <p14:creationId xmlns:p14="http://schemas.microsoft.com/office/powerpoint/2010/main" val="1653460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488F-389B-849B-307C-E937E023EEFD}"/>
              </a:ext>
            </a:extLst>
          </p:cNvPr>
          <p:cNvSpPr>
            <a:spLocks noGrp="1"/>
          </p:cNvSpPr>
          <p:nvPr>
            <p:ph type="title"/>
          </p:nvPr>
        </p:nvSpPr>
        <p:spPr/>
        <p:txBody>
          <a:bodyPr/>
          <a:lstStyle/>
          <a:p>
            <a:r>
              <a:rPr lang="en-US" dirty="0"/>
              <a:t>Post-Surgical Care </a:t>
            </a:r>
          </a:p>
        </p:txBody>
      </p:sp>
      <p:sp>
        <p:nvSpPr>
          <p:cNvPr id="3" name="Content Placeholder 2">
            <a:extLst>
              <a:ext uri="{FF2B5EF4-FFF2-40B4-BE49-F238E27FC236}">
                <a16:creationId xmlns:a16="http://schemas.microsoft.com/office/drawing/2014/main" id="{ED7A54FD-5620-2502-5A03-57DD89AA2EE7}"/>
              </a:ext>
            </a:extLst>
          </p:cNvPr>
          <p:cNvSpPr>
            <a:spLocks noGrp="1"/>
          </p:cNvSpPr>
          <p:nvPr>
            <p:ph idx="1"/>
          </p:nvPr>
        </p:nvSpPr>
        <p:spPr/>
        <p:txBody>
          <a:bodyPr/>
          <a:lstStyle/>
          <a:p>
            <a:r>
              <a:rPr lang="en-US" sz="1800" dirty="0"/>
              <a:t>Intraoperative pathological diagnosis was consistent with craniopharyngioma </a:t>
            </a:r>
          </a:p>
          <a:p>
            <a:r>
              <a:rPr lang="en-US" sz="1800" dirty="0"/>
              <a:t>Close neurological monitoring for possible cerebral fluid leaks, hemorrhages into the resection cavity</a:t>
            </a:r>
          </a:p>
          <a:p>
            <a:r>
              <a:rPr lang="en-US" sz="1800" dirty="0"/>
              <a:t>Hormonal deficiency management necessary </a:t>
            </a:r>
          </a:p>
          <a:p>
            <a:pPr lvl="1"/>
            <a:r>
              <a:rPr lang="en-US" sz="1800" dirty="0"/>
              <a:t>The most common is the development of diabetes insipidus (70%). </a:t>
            </a:r>
          </a:p>
          <a:p>
            <a:pPr lvl="1"/>
            <a:r>
              <a:rPr lang="en-US" sz="1800" dirty="0"/>
              <a:t>Children vs. adults </a:t>
            </a:r>
          </a:p>
          <a:p>
            <a:r>
              <a:rPr lang="en-US" sz="1800" dirty="0"/>
              <a:t>Recurrence very high: 39.1% in adults with a time frame of 45 months, most often at the primary site. </a:t>
            </a:r>
          </a:p>
        </p:txBody>
      </p:sp>
      <p:sp>
        <p:nvSpPr>
          <p:cNvPr id="5" name="Slide Number Placeholder 4">
            <a:extLst>
              <a:ext uri="{FF2B5EF4-FFF2-40B4-BE49-F238E27FC236}">
                <a16:creationId xmlns:a16="http://schemas.microsoft.com/office/drawing/2014/main" id="{673E2D1A-02E1-9FA0-F698-7D0F788D1E61}"/>
              </a:ext>
            </a:extLst>
          </p:cNvPr>
          <p:cNvSpPr>
            <a:spLocks noGrp="1"/>
          </p:cNvSpPr>
          <p:nvPr>
            <p:ph type="sldNum" sz="quarter" idx="12"/>
          </p:nvPr>
        </p:nvSpPr>
        <p:spPr/>
        <p:txBody>
          <a:bodyPr/>
          <a:lstStyle/>
          <a:p>
            <a:fld id="{E2E422AB-7BDA-442A-AC98-95E21D206A12}" type="slidenum">
              <a:rPr lang="en-US" smtClean="0"/>
              <a:t>43</a:t>
            </a:fld>
            <a:endParaRPr lang="en-US"/>
          </a:p>
        </p:txBody>
      </p:sp>
      <p:sp>
        <p:nvSpPr>
          <p:cNvPr id="4" name="TextBox 3">
            <a:extLst>
              <a:ext uri="{FF2B5EF4-FFF2-40B4-BE49-F238E27FC236}">
                <a16:creationId xmlns:a16="http://schemas.microsoft.com/office/drawing/2014/main" id="{6432EFF8-A313-DDE2-1715-99F3CA960D74}"/>
              </a:ext>
            </a:extLst>
          </p:cNvPr>
          <p:cNvSpPr txBox="1"/>
          <p:nvPr/>
        </p:nvSpPr>
        <p:spPr>
          <a:xfrm>
            <a:off x="0" y="6519446"/>
            <a:ext cx="3835021" cy="338554"/>
          </a:xfrm>
          <a:prstGeom prst="rect">
            <a:avLst/>
          </a:prstGeom>
          <a:noFill/>
        </p:spPr>
        <p:txBody>
          <a:bodyPr wrap="square">
            <a:spAutoFit/>
          </a:bodyPr>
          <a:lstStyle/>
          <a:p>
            <a:r>
              <a:rPr lang="en-US" sz="800" b="0" i="0" dirty="0">
                <a:solidFill>
                  <a:srgbClr val="000000"/>
                </a:solidFill>
                <a:effectLst/>
                <a:latin typeface="Times New Roman" panose="02020603050405020304" pitchFamily="18" charset="0"/>
              </a:rPr>
              <a:t>Maryam Nashi </a:t>
            </a:r>
            <a:r>
              <a:rPr lang="en-US" sz="800" b="0" i="0" dirty="0" err="1">
                <a:solidFill>
                  <a:srgbClr val="000000"/>
                </a:solidFill>
                <a:effectLst/>
                <a:latin typeface="Times New Roman" panose="02020603050405020304" pitchFamily="18" charset="0"/>
              </a:rPr>
              <a:t>Alboqami</a:t>
            </a:r>
            <a:r>
              <a:rPr lang="en-US" sz="800" b="0" i="0" dirty="0">
                <a:solidFill>
                  <a:srgbClr val="000000"/>
                </a:solidFill>
                <a:effectLst/>
                <a:latin typeface="Times New Roman" panose="02020603050405020304" pitchFamily="18" charset="0"/>
              </a:rPr>
              <a:t>, et al. “Craniopharyngioma: A Comprehensive Review of the Clinical Presentation, Radiological Findings, Management, and Future Perspective.”</a:t>
            </a:r>
            <a:endParaRPr lang="en-US" sz="800" dirty="0"/>
          </a:p>
        </p:txBody>
      </p:sp>
    </p:spTree>
    <p:extLst>
      <p:ext uri="{BB962C8B-B14F-4D97-AF65-F5344CB8AC3E}">
        <p14:creationId xmlns:p14="http://schemas.microsoft.com/office/powerpoint/2010/main" val="828960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9CBA-A3ED-F977-1397-CD6EF46CE696}"/>
              </a:ext>
            </a:extLst>
          </p:cNvPr>
          <p:cNvSpPr>
            <a:spLocks noGrp="1"/>
          </p:cNvSpPr>
          <p:nvPr>
            <p:ph type="title"/>
          </p:nvPr>
        </p:nvSpPr>
        <p:spPr/>
        <p:txBody>
          <a:bodyPr/>
          <a:lstStyle/>
          <a:p>
            <a:r>
              <a:rPr lang="en-US" dirty="0"/>
              <a:t>Visual Field 1-month Post-op </a:t>
            </a:r>
          </a:p>
        </p:txBody>
      </p:sp>
      <p:sp>
        <p:nvSpPr>
          <p:cNvPr id="3" name="Content Placeholder 2">
            <a:extLst>
              <a:ext uri="{FF2B5EF4-FFF2-40B4-BE49-F238E27FC236}">
                <a16:creationId xmlns:a16="http://schemas.microsoft.com/office/drawing/2014/main" id="{CC294ED2-EA4A-3BE0-B538-C886774F1A29}"/>
              </a:ext>
            </a:extLst>
          </p:cNvPr>
          <p:cNvSpPr>
            <a:spLocks noGrp="1"/>
          </p:cNvSpPr>
          <p:nvPr>
            <p:ph idx="1"/>
          </p:nvPr>
        </p:nvSpPr>
        <p:spPr>
          <a:xfrm>
            <a:off x="934453" y="5902001"/>
            <a:ext cx="10515600" cy="590874"/>
          </a:xfrm>
        </p:spPr>
        <p:txBody>
          <a:bodyPr/>
          <a:lstStyle/>
          <a:p>
            <a:r>
              <a:rPr lang="en-US" sz="1800" dirty="0"/>
              <a:t>Great improvement of visual field findings compared to baseline </a:t>
            </a:r>
          </a:p>
        </p:txBody>
      </p:sp>
      <p:pic>
        <p:nvPicPr>
          <p:cNvPr id="4" name="Picture 9" descr="A screenshot of a computer&#10;&#10;AI-generated content may be incorrect.">
            <a:extLst>
              <a:ext uri="{FF2B5EF4-FFF2-40B4-BE49-F238E27FC236}">
                <a16:creationId xmlns:a16="http://schemas.microsoft.com/office/drawing/2014/main" id="{84BD9A02-2FF3-1DC6-E891-EE221F50C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655" b="7661"/>
          <a:stretch>
            <a:fillRect/>
          </a:stretch>
        </p:blipFill>
        <p:spPr bwMode="auto">
          <a:xfrm>
            <a:off x="2169994" y="1271911"/>
            <a:ext cx="3875965" cy="431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A screenshot of a computer&#10;&#10;AI-generated content may be incorrect.">
            <a:extLst>
              <a:ext uri="{FF2B5EF4-FFF2-40B4-BE49-F238E27FC236}">
                <a16:creationId xmlns:a16="http://schemas.microsoft.com/office/drawing/2014/main" id="{A267F7AD-3DC2-4125-6A2F-0D5B5FB65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078" b="7616"/>
          <a:stretch>
            <a:fillRect/>
          </a:stretch>
        </p:blipFill>
        <p:spPr bwMode="auto">
          <a:xfrm>
            <a:off x="6045959" y="1271911"/>
            <a:ext cx="3895282" cy="431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8BAC327A-4648-0D65-F0BA-712573DF8BC9}"/>
              </a:ext>
            </a:extLst>
          </p:cNvPr>
          <p:cNvSpPr>
            <a:spLocks noGrp="1"/>
          </p:cNvSpPr>
          <p:nvPr>
            <p:ph type="sldNum" sz="quarter" idx="12"/>
          </p:nvPr>
        </p:nvSpPr>
        <p:spPr/>
        <p:txBody>
          <a:bodyPr/>
          <a:lstStyle/>
          <a:p>
            <a:fld id="{E2E422AB-7BDA-442A-AC98-95E21D206A12}" type="slidenum">
              <a:rPr lang="en-US" smtClean="0"/>
              <a:t>44</a:t>
            </a:fld>
            <a:endParaRPr lang="en-US"/>
          </a:p>
        </p:txBody>
      </p:sp>
    </p:spTree>
    <p:extLst>
      <p:ext uri="{BB962C8B-B14F-4D97-AF65-F5344CB8AC3E}">
        <p14:creationId xmlns:p14="http://schemas.microsoft.com/office/powerpoint/2010/main" val="3705183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74DD-785D-2035-6605-B9A66D6E36E6}"/>
              </a:ext>
            </a:extLst>
          </p:cNvPr>
          <p:cNvSpPr>
            <a:spLocks noGrp="1"/>
          </p:cNvSpPr>
          <p:nvPr>
            <p:ph type="title"/>
          </p:nvPr>
        </p:nvSpPr>
        <p:spPr/>
        <p:txBody>
          <a:bodyPr/>
          <a:lstStyle/>
          <a:p>
            <a:r>
              <a:rPr lang="en-US" dirty="0"/>
              <a:t>Clinical Pearls </a:t>
            </a:r>
          </a:p>
        </p:txBody>
      </p:sp>
      <p:sp>
        <p:nvSpPr>
          <p:cNvPr id="3" name="Content Placeholder 2">
            <a:extLst>
              <a:ext uri="{FF2B5EF4-FFF2-40B4-BE49-F238E27FC236}">
                <a16:creationId xmlns:a16="http://schemas.microsoft.com/office/drawing/2014/main" id="{3F59E4C0-2D96-8EA4-30ED-90D169934CBB}"/>
              </a:ext>
            </a:extLst>
          </p:cNvPr>
          <p:cNvSpPr>
            <a:spLocks noGrp="1"/>
          </p:cNvSpPr>
          <p:nvPr>
            <p:ph idx="1"/>
          </p:nvPr>
        </p:nvSpPr>
        <p:spPr/>
        <p:txBody>
          <a:bodyPr/>
          <a:lstStyle/>
          <a:p>
            <a:r>
              <a:rPr lang="en-US" sz="1800" dirty="0"/>
              <a:t>Visual symptoms inconsistent with visual structural findings may have a neurological etiology </a:t>
            </a:r>
          </a:p>
          <a:p>
            <a:r>
              <a:rPr lang="en-US" sz="1800" dirty="0"/>
              <a:t>Visual field and OCT testing paramount to initial diagnosis of cranial tumors </a:t>
            </a:r>
          </a:p>
          <a:p>
            <a:r>
              <a:rPr lang="en-US" sz="1800" dirty="0"/>
              <a:t>Urgent referral to neurosurgery is required </a:t>
            </a:r>
          </a:p>
          <a:p>
            <a:r>
              <a:rPr lang="en-US" sz="1800" dirty="0"/>
              <a:t>Long-term observation and testing is mandatory given high recurrence </a:t>
            </a:r>
          </a:p>
        </p:txBody>
      </p:sp>
      <p:sp>
        <p:nvSpPr>
          <p:cNvPr id="5" name="Slide Number Placeholder 4">
            <a:extLst>
              <a:ext uri="{FF2B5EF4-FFF2-40B4-BE49-F238E27FC236}">
                <a16:creationId xmlns:a16="http://schemas.microsoft.com/office/drawing/2014/main" id="{E2B1E08B-808C-72BA-C488-02680D45D502}"/>
              </a:ext>
            </a:extLst>
          </p:cNvPr>
          <p:cNvSpPr>
            <a:spLocks noGrp="1"/>
          </p:cNvSpPr>
          <p:nvPr>
            <p:ph type="sldNum" sz="quarter" idx="12"/>
          </p:nvPr>
        </p:nvSpPr>
        <p:spPr/>
        <p:txBody>
          <a:bodyPr/>
          <a:lstStyle/>
          <a:p>
            <a:fld id="{E2E422AB-7BDA-442A-AC98-95E21D206A12}" type="slidenum">
              <a:rPr lang="en-US" smtClean="0"/>
              <a:t>45</a:t>
            </a:fld>
            <a:endParaRPr lang="en-US"/>
          </a:p>
        </p:txBody>
      </p:sp>
    </p:spTree>
    <p:extLst>
      <p:ext uri="{BB962C8B-B14F-4D97-AF65-F5344CB8AC3E}">
        <p14:creationId xmlns:p14="http://schemas.microsoft.com/office/powerpoint/2010/main" val="1606566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DA829-E07B-64BE-4957-8344A1310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8ABE14-8A2F-D4B9-F381-96B11887ED99}"/>
              </a:ext>
            </a:extLst>
          </p:cNvPr>
          <p:cNvSpPr>
            <a:spLocks noGrp="1"/>
          </p:cNvSpPr>
          <p:nvPr>
            <p:ph type="title"/>
          </p:nvPr>
        </p:nvSpPr>
        <p:spPr/>
        <p:txBody>
          <a:bodyPr/>
          <a:lstStyle/>
          <a:p>
            <a:r>
              <a:rPr lang="en-US" dirty="0"/>
              <a:t>Case 2: </a:t>
            </a:r>
            <a:br>
              <a:rPr lang="en-US" dirty="0"/>
            </a:br>
            <a:br>
              <a:rPr lang="en-US" dirty="0"/>
            </a:br>
            <a:r>
              <a:rPr lang="en-US" dirty="0"/>
              <a:t>It’s More than Diabetes </a:t>
            </a:r>
          </a:p>
        </p:txBody>
      </p:sp>
      <p:sp>
        <p:nvSpPr>
          <p:cNvPr id="5" name="Slide Number Placeholder 4">
            <a:extLst>
              <a:ext uri="{FF2B5EF4-FFF2-40B4-BE49-F238E27FC236}">
                <a16:creationId xmlns:a16="http://schemas.microsoft.com/office/drawing/2014/main" id="{69361072-B484-69ED-1C73-74AFD7012B2D}"/>
              </a:ext>
            </a:extLst>
          </p:cNvPr>
          <p:cNvSpPr>
            <a:spLocks noGrp="1"/>
          </p:cNvSpPr>
          <p:nvPr>
            <p:ph type="sldNum" sz="quarter" idx="12"/>
          </p:nvPr>
        </p:nvSpPr>
        <p:spPr/>
        <p:txBody>
          <a:bodyPr/>
          <a:lstStyle/>
          <a:p>
            <a:fld id="{C81C2154-C5B2-4D07-A417-D1DAAF3BB03F}" type="slidenum">
              <a:rPr lang="en-US" smtClean="0"/>
              <a:t>46</a:t>
            </a:fld>
            <a:endParaRPr lang="en-US"/>
          </a:p>
        </p:txBody>
      </p:sp>
    </p:spTree>
    <p:extLst>
      <p:ext uri="{BB962C8B-B14F-4D97-AF65-F5344CB8AC3E}">
        <p14:creationId xmlns:p14="http://schemas.microsoft.com/office/powerpoint/2010/main" val="1047216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E51E-4DAA-E65E-F3E7-168BBA764AFC}"/>
              </a:ext>
            </a:extLst>
          </p:cNvPr>
          <p:cNvSpPr>
            <a:spLocks noGrp="1"/>
          </p:cNvSpPr>
          <p:nvPr>
            <p:ph type="title"/>
          </p:nvPr>
        </p:nvSpPr>
        <p:spPr/>
        <p:txBody>
          <a:bodyPr/>
          <a:lstStyle/>
          <a:p>
            <a:r>
              <a:rPr lang="en-US" dirty="0"/>
              <a:t>Chief Complaint</a:t>
            </a:r>
          </a:p>
        </p:txBody>
      </p:sp>
      <p:sp>
        <p:nvSpPr>
          <p:cNvPr id="3" name="Content Placeholder 2">
            <a:extLst>
              <a:ext uri="{FF2B5EF4-FFF2-40B4-BE49-F238E27FC236}">
                <a16:creationId xmlns:a16="http://schemas.microsoft.com/office/drawing/2014/main" id="{4331157B-A8C3-DB92-2300-2D9136522E77}"/>
              </a:ext>
            </a:extLst>
          </p:cNvPr>
          <p:cNvSpPr>
            <a:spLocks noGrp="1"/>
          </p:cNvSpPr>
          <p:nvPr>
            <p:ph idx="1"/>
          </p:nvPr>
        </p:nvSpPr>
        <p:spPr/>
        <p:txBody>
          <a:bodyPr/>
          <a:lstStyle/>
          <a:p>
            <a:r>
              <a:rPr lang="en-US" sz="1800" dirty="0"/>
              <a:t>37-year-old Hispanic male presents for a comprehensive eye exam. History of elevated blood sugar and blood pressure but was without insurance so was lost to follow-up and without medication for more than a year.</a:t>
            </a:r>
          </a:p>
          <a:p>
            <a:r>
              <a:rPr lang="en-US" sz="1800" dirty="0"/>
              <a:t>Left eye vision is very cloudy but still has a clear spot nasally that has been clear – reports that this has been going on for at least 4 months and the degree of blur has been increasing </a:t>
            </a:r>
          </a:p>
          <a:p>
            <a:r>
              <a:rPr lang="en-US" sz="1800" dirty="0"/>
              <a:t>Constant headaches. Pain with eye movement and perceives vision fog when he moves his eyes quickly. </a:t>
            </a:r>
          </a:p>
        </p:txBody>
      </p:sp>
      <p:sp>
        <p:nvSpPr>
          <p:cNvPr id="5" name="Slide Number Placeholder 4">
            <a:extLst>
              <a:ext uri="{FF2B5EF4-FFF2-40B4-BE49-F238E27FC236}">
                <a16:creationId xmlns:a16="http://schemas.microsoft.com/office/drawing/2014/main" id="{22FB3380-118D-6975-F731-3304CE400B38}"/>
              </a:ext>
            </a:extLst>
          </p:cNvPr>
          <p:cNvSpPr>
            <a:spLocks noGrp="1"/>
          </p:cNvSpPr>
          <p:nvPr>
            <p:ph type="sldNum" sz="quarter" idx="12"/>
          </p:nvPr>
        </p:nvSpPr>
        <p:spPr/>
        <p:txBody>
          <a:bodyPr/>
          <a:lstStyle/>
          <a:p>
            <a:fld id="{E2E422AB-7BDA-442A-AC98-95E21D206A12}" type="slidenum">
              <a:rPr lang="en-US" smtClean="0"/>
              <a:t>47</a:t>
            </a:fld>
            <a:endParaRPr lang="en-US"/>
          </a:p>
        </p:txBody>
      </p:sp>
    </p:spTree>
    <p:extLst>
      <p:ext uri="{BB962C8B-B14F-4D97-AF65-F5344CB8AC3E}">
        <p14:creationId xmlns:p14="http://schemas.microsoft.com/office/powerpoint/2010/main" val="987527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00AD-081D-189D-6D07-9D0EFA1396A5}"/>
              </a:ext>
            </a:extLst>
          </p:cNvPr>
          <p:cNvSpPr>
            <a:spLocks noGrp="1"/>
          </p:cNvSpPr>
          <p:nvPr>
            <p:ph type="title"/>
          </p:nvPr>
        </p:nvSpPr>
        <p:spPr/>
        <p:txBody>
          <a:bodyPr/>
          <a:lstStyle/>
          <a:p>
            <a:r>
              <a:rPr lang="en-US" dirty="0"/>
              <a:t>History </a:t>
            </a:r>
          </a:p>
        </p:txBody>
      </p:sp>
      <p:sp>
        <p:nvSpPr>
          <p:cNvPr id="3" name="Content Placeholder 2">
            <a:extLst>
              <a:ext uri="{FF2B5EF4-FFF2-40B4-BE49-F238E27FC236}">
                <a16:creationId xmlns:a16="http://schemas.microsoft.com/office/drawing/2014/main" id="{19E7555E-3640-7BF9-8051-AEBAEE22532A}"/>
              </a:ext>
            </a:extLst>
          </p:cNvPr>
          <p:cNvSpPr>
            <a:spLocks noGrp="1"/>
          </p:cNvSpPr>
          <p:nvPr>
            <p:ph idx="1"/>
          </p:nvPr>
        </p:nvSpPr>
        <p:spPr/>
        <p:txBody>
          <a:bodyPr/>
          <a:lstStyle/>
          <a:p>
            <a:r>
              <a:rPr lang="en-US" sz="1800" dirty="0" err="1"/>
              <a:t>MHx</a:t>
            </a:r>
            <a:r>
              <a:rPr lang="en-US" sz="1800" dirty="0"/>
              <a:t>: Hypertension, Type 2 Diabetes (uncontrolled)</a:t>
            </a:r>
          </a:p>
          <a:p>
            <a:r>
              <a:rPr lang="en-US" sz="1800" dirty="0"/>
              <a:t>Medication: </a:t>
            </a:r>
            <a:r>
              <a:rPr lang="en-US" sz="1800" dirty="0">
                <a:solidFill>
                  <a:schemeClr val="tx1"/>
                </a:solidFill>
              </a:rPr>
              <a:t>none </a:t>
            </a:r>
          </a:p>
          <a:p>
            <a:r>
              <a:rPr lang="en-US" sz="1800" dirty="0" err="1"/>
              <a:t>OHx</a:t>
            </a:r>
            <a:r>
              <a:rPr lang="en-US" sz="1800" dirty="0"/>
              <a:t>: Myopia OU</a:t>
            </a:r>
          </a:p>
          <a:p>
            <a:pPr lvl="1"/>
            <a:r>
              <a:rPr lang="en-US" sz="1800" dirty="0"/>
              <a:t>Seldomly wears glasses </a:t>
            </a:r>
          </a:p>
          <a:p>
            <a:pPr lvl="1"/>
            <a:r>
              <a:rPr lang="en-US" sz="1800" dirty="0"/>
              <a:t>(2019) BCVA 20/20 OD, 20/20 OS</a:t>
            </a:r>
          </a:p>
          <a:p>
            <a:r>
              <a:rPr lang="en-US" sz="1800" dirty="0"/>
              <a:t>No </a:t>
            </a:r>
            <a:r>
              <a:rPr lang="en-US" sz="1800" dirty="0" err="1"/>
              <a:t>FHx</a:t>
            </a:r>
            <a:endParaRPr lang="en-US" sz="1800" dirty="0"/>
          </a:p>
          <a:p>
            <a:r>
              <a:rPr lang="en-US" sz="1800" dirty="0"/>
              <a:t>No allergies </a:t>
            </a:r>
          </a:p>
          <a:p>
            <a:r>
              <a:rPr lang="en-US" sz="1800" dirty="0"/>
              <a:t>Former smoker </a:t>
            </a:r>
          </a:p>
        </p:txBody>
      </p:sp>
      <p:sp>
        <p:nvSpPr>
          <p:cNvPr id="5" name="Slide Number Placeholder 4">
            <a:extLst>
              <a:ext uri="{FF2B5EF4-FFF2-40B4-BE49-F238E27FC236}">
                <a16:creationId xmlns:a16="http://schemas.microsoft.com/office/drawing/2014/main" id="{0ADA0A65-F50F-9C8E-A80C-3B85E2ADEAE9}"/>
              </a:ext>
            </a:extLst>
          </p:cNvPr>
          <p:cNvSpPr>
            <a:spLocks noGrp="1"/>
          </p:cNvSpPr>
          <p:nvPr>
            <p:ph type="sldNum" sz="quarter" idx="12"/>
          </p:nvPr>
        </p:nvSpPr>
        <p:spPr/>
        <p:txBody>
          <a:bodyPr/>
          <a:lstStyle/>
          <a:p>
            <a:fld id="{E2E422AB-7BDA-442A-AC98-95E21D206A12}" type="slidenum">
              <a:rPr lang="en-US" smtClean="0"/>
              <a:t>48</a:t>
            </a:fld>
            <a:endParaRPr lang="en-US"/>
          </a:p>
        </p:txBody>
      </p:sp>
    </p:spTree>
    <p:extLst>
      <p:ext uri="{BB962C8B-B14F-4D97-AF65-F5344CB8AC3E}">
        <p14:creationId xmlns:p14="http://schemas.microsoft.com/office/powerpoint/2010/main" val="451917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F6D8-5246-B0EC-DD18-128CF392A601}"/>
              </a:ext>
            </a:extLst>
          </p:cNvPr>
          <p:cNvSpPr>
            <a:spLocks noGrp="1"/>
          </p:cNvSpPr>
          <p:nvPr>
            <p:ph type="title"/>
          </p:nvPr>
        </p:nvSpPr>
        <p:spPr/>
        <p:txBody>
          <a:bodyPr/>
          <a:lstStyle/>
          <a:p>
            <a:r>
              <a:rPr lang="en-US" dirty="0"/>
              <a:t>Clinical findings </a:t>
            </a:r>
          </a:p>
        </p:txBody>
      </p:sp>
      <p:sp>
        <p:nvSpPr>
          <p:cNvPr id="3" name="Content Placeholder 2">
            <a:extLst>
              <a:ext uri="{FF2B5EF4-FFF2-40B4-BE49-F238E27FC236}">
                <a16:creationId xmlns:a16="http://schemas.microsoft.com/office/drawing/2014/main" id="{DB1D82EE-9FD3-2A33-A243-17B6025C09FE}"/>
              </a:ext>
            </a:extLst>
          </p:cNvPr>
          <p:cNvSpPr>
            <a:spLocks noGrp="1"/>
          </p:cNvSpPr>
          <p:nvPr>
            <p:ph idx="1"/>
          </p:nvPr>
        </p:nvSpPr>
        <p:spPr/>
        <p:txBody>
          <a:bodyPr>
            <a:normAutofit/>
          </a:bodyPr>
          <a:lstStyle/>
          <a:p>
            <a:r>
              <a:rPr lang="en-US" sz="1800" dirty="0"/>
              <a:t>BCVA: </a:t>
            </a:r>
          </a:p>
          <a:p>
            <a:pPr lvl="1"/>
            <a:r>
              <a:rPr lang="en-US" sz="1800" dirty="0"/>
              <a:t>OD: 20/40</a:t>
            </a:r>
          </a:p>
          <a:p>
            <a:pPr lvl="1"/>
            <a:r>
              <a:rPr lang="en-US" sz="1800" dirty="0"/>
              <a:t>OS: Hand motion </a:t>
            </a:r>
          </a:p>
          <a:p>
            <a:r>
              <a:rPr lang="en-US" sz="1800" dirty="0"/>
              <a:t>Pupils: </a:t>
            </a:r>
          </a:p>
          <a:p>
            <a:pPr lvl="1"/>
            <a:r>
              <a:rPr lang="en-US" sz="1800" dirty="0"/>
              <a:t>OS: 2+ APD </a:t>
            </a:r>
          </a:p>
          <a:p>
            <a:r>
              <a:rPr lang="en-US" sz="1800" dirty="0"/>
              <a:t>Visual field: </a:t>
            </a:r>
          </a:p>
          <a:p>
            <a:pPr lvl="1"/>
            <a:r>
              <a:rPr lang="en-US" sz="1800" dirty="0"/>
              <a:t>OS: general loss of visual field except for superior nasal quadrant </a:t>
            </a:r>
          </a:p>
          <a:p>
            <a:r>
              <a:rPr lang="en-US" sz="1800" dirty="0"/>
              <a:t>IOP: </a:t>
            </a:r>
          </a:p>
          <a:p>
            <a:pPr lvl="1"/>
            <a:r>
              <a:rPr lang="en-US" sz="1800" dirty="0"/>
              <a:t>OD: 17</a:t>
            </a:r>
          </a:p>
          <a:p>
            <a:pPr lvl="1"/>
            <a:r>
              <a:rPr lang="en-US" sz="1800" dirty="0"/>
              <a:t>OS: 16</a:t>
            </a:r>
          </a:p>
          <a:p>
            <a:r>
              <a:rPr lang="en-US" sz="1800" dirty="0"/>
              <a:t>DFE: </a:t>
            </a:r>
          </a:p>
          <a:p>
            <a:pPr lvl="1"/>
            <a:r>
              <a:rPr lang="en-US" sz="1800" dirty="0"/>
              <a:t>OD: C/D 0.4. Deep cupping, pink. </a:t>
            </a:r>
            <a:r>
              <a:rPr lang="en-US" sz="1800" dirty="0">
                <a:solidFill>
                  <a:srgbClr val="FF0000"/>
                </a:solidFill>
              </a:rPr>
              <a:t>Retinal hemorrhage </a:t>
            </a:r>
            <a:r>
              <a:rPr lang="en-US" sz="1800" dirty="0"/>
              <a:t>superior to ONH</a:t>
            </a:r>
          </a:p>
          <a:p>
            <a:pPr lvl="1"/>
            <a:r>
              <a:rPr lang="en-US" sz="1800" dirty="0"/>
              <a:t>OS: C/D 0.55. </a:t>
            </a:r>
            <a:r>
              <a:rPr lang="en-US" sz="1800" dirty="0">
                <a:solidFill>
                  <a:srgbClr val="FF0000"/>
                </a:solidFill>
              </a:rPr>
              <a:t>ONH Pallor. </a:t>
            </a:r>
          </a:p>
        </p:txBody>
      </p:sp>
      <p:sp>
        <p:nvSpPr>
          <p:cNvPr id="5" name="Slide Number Placeholder 4">
            <a:extLst>
              <a:ext uri="{FF2B5EF4-FFF2-40B4-BE49-F238E27FC236}">
                <a16:creationId xmlns:a16="http://schemas.microsoft.com/office/drawing/2014/main" id="{481030E0-7E3F-C680-D763-D13FE19A1C72}"/>
              </a:ext>
            </a:extLst>
          </p:cNvPr>
          <p:cNvSpPr>
            <a:spLocks noGrp="1"/>
          </p:cNvSpPr>
          <p:nvPr>
            <p:ph type="sldNum" sz="quarter" idx="12"/>
          </p:nvPr>
        </p:nvSpPr>
        <p:spPr/>
        <p:txBody>
          <a:bodyPr/>
          <a:lstStyle/>
          <a:p>
            <a:fld id="{E2E422AB-7BDA-442A-AC98-95E21D206A12}" type="slidenum">
              <a:rPr lang="en-US" smtClean="0"/>
              <a:t>49</a:t>
            </a:fld>
            <a:endParaRPr lang="en-US"/>
          </a:p>
        </p:txBody>
      </p:sp>
    </p:spTree>
    <p:extLst>
      <p:ext uri="{BB962C8B-B14F-4D97-AF65-F5344CB8AC3E}">
        <p14:creationId xmlns:p14="http://schemas.microsoft.com/office/powerpoint/2010/main" val="94301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FA1F-872F-FBD3-3546-D7C547E9F4D9}"/>
              </a:ext>
            </a:extLst>
          </p:cNvPr>
          <p:cNvSpPr>
            <a:spLocks noGrp="1"/>
          </p:cNvSpPr>
          <p:nvPr>
            <p:ph type="title"/>
          </p:nvPr>
        </p:nvSpPr>
        <p:spPr>
          <a:xfrm>
            <a:off x="1438800" y="2693733"/>
            <a:ext cx="4657200" cy="1470400"/>
          </a:xfrm>
        </p:spPr>
        <p:txBody>
          <a:bodyPr/>
          <a:lstStyle/>
          <a:p>
            <a:r>
              <a:rPr lang="en-US" sz="7200" dirty="0"/>
              <a:t>Anatomy </a:t>
            </a:r>
          </a:p>
        </p:txBody>
      </p:sp>
      <p:pic>
        <p:nvPicPr>
          <p:cNvPr id="6" name="Picture Placeholder 5">
            <a:extLst>
              <a:ext uri="{FF2B5EF4-FFF2-40B4-BE49-F238E27FC236}">
                <a16:creationId xmlns:a16="http://schemas.microsoft.com/office/drawing/2014/main" id="{8E366DD4-FE94-303E-F4B5-4817811F2F67}"/>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l="11061" r="11061"/>
          <a:stretch>
            <a:fillRect/>
          </a:stretch>
        </p:blipFill>
        <p:spPr>
          <a:prstGeom prst="rect">
            <a:avLst/>
          </a:prstGeom>
          <a:noFill/>
          <a:ln>
            <a:noFill/>
          </a:ln>
        </p:spPr>
      </p:pic>
    </p:spTree>
    <p:extLst>
      <p:ext uri="{BB962C8B-B14F-4D97-AF65-F5344CB8AC3E}">
        <p14:creationId xmlns:p14="http://schemas.microsoft.com/office/powerpoint/2010/main" val="535898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473C1-5EE6-FC96-EA9C-5AB2E4C3B2BC}"/>
              </a:ext>
            </a:extLst>
          </p:cNvPr>
          <p:cNvSpPr>
            <a:spLocks noGrp="1"/>
          </p:cNvSpPr>
          <p:nvPr>
            <p:ph type="title"/>
          </p:nvPr>
        </p:nvSpPr>
        <p:spPr/>
        <p:txBody>
          <a:bodyPr/>
          <a:lstStyle/>
          <a:p>
            <a:r>
              <a:rPr lang="en-US" dirty="0"/>
              <a:t>Ancillary Testing (01/15/26)</a:t>
            </a:r>
          </a:p>
        </p:txBody>
      </p:sp>
      <p:sp>
        <p:nvSpPr>
          <p:cNvPr id="3" name="Content Placeholder 2">
            <a:extLst>
              <a:ext uri="{FF2B5EF4-FFF2-40B4-BE49-F238E27FC236}">
                <a16:creationId xmlns:a16="http://schemas.microsoft.com/office/drawing/2014/main" id="{F17CAC39-355F-80FB-D176-9FDC3C4C1D6F}"/>
              </a:ext>
            </a:extLst>
          </p:cNvPr>
          <p:cNvSpPr>
            <a:spLocks noGrp="1"/>
          </p:cNvSpPr>
          <p:nvPr>
            <p:ph idx="1"/>
          </p:nvPr>
        </p:nvSpPr>
        <p:spPr>
          <a:xfrm>
            <a:off x="600052" y="5063938"/>
            <a:ext cx="7279105" cy="1428937"/>
          </a:xfrm>
        </p:spPr>
        <p:txBody>
          <a:bodyPr>
            <a:normAutofit/>
          </a:bodyPr>
          <a:lstStyle/>
          <a:p>
            <a:r>
              <a:rPr lang="en-US" sz="1600" dirty="0"/>
              <a:t>(Left) Retinal hemorrhage superior to ONH OD. Optic nerve head </a:t>
            </a:r>
            <a:r>
              <a:rPr lang="en-US" sz="1600" dirty="0" err="1"/>
              <a:t>palor</a:t>
            </a:r>
            <a:r>
              <a:rPr lang="en-US" sz="1600" dirty="0"/>
              <a:t> OS. </a:t>
            </a:r>
          </a:p>
          <a:p>
            <a:r>
              <a:rPr lang="en-US" sz="1600" dirty="0"/>
              <a:t>(Right) OCT-G of the left eye – decrease in RNFL thickness. Poor scans for the right eye. </a:t>
            </a:r>
          </a:p>
          <a:p>
            <a:pPr marL="0" indent="0">
              <a:buNone/>
            </a:pPr>
            <a:endParaRPr lang="en-US" sz="1600" dirty="0"/>
          </a:p>
        </p:txBody>
      </p:sp>
      <p:pic>
        <p:nvPicPr>
          <p:cNvPr id="11" name="Picture 10">
            <a:extLst>
              <a:ext uri="{FF2B5EF4-FFF2-40B4-BE49-F238E27FC236}">
                <a16:creationId xmlns:a16="http://schemas.microsoft.com/office/drawing/2014/main" id="{8D853DC0-586F-1946-9B96-301936BB93A3}"/>
              </a:ext>
            </a:extLst>
          </p:cNvPr>
          <p:cNvPicPr>
            <a:picLocks noChangeAspect="1"/>
          </p:cNvPicPr>
          <p:nvPr/>
        </p:nvPicPr>
        <p:blipFill>
          <a:blip r:embed="rId2"/>
          <a:stretch>
            <a:fillRect/>
          </a:stretch>
        </p:blipFill>
        <p:spPr>
          <a:xfrm>
            <a:off x="543905" y="1410515"/>
            <a:ext cx="3767679" cy="3281802"/>
          </a:xfrm>
          <a:prstGeom prst="rect">
            <a:avLst/>
          </a:prstGeom>
        </p:spPr>
      </p:pic>
      <p:pic>
        <p:nvPicPr>
          <p:cNvPr id="15" name="Picture 14">
            <a:extLst>
              <a:ext uri="{FF2B5EF4-FFF2-40B4-BE49-F238E27FC236}">
                <a16:creationId xmlns:a16="http://schemas.microsoft.com/office/drawing/2014/main" id="{205551B1-48B5-CA6F-CCEE-B3123C8C1FE1}"/>
              </a:ext>
            </a:extLst>
          </p:cNvPr>
          <p:cNvPicPr>
            <a:picLocks noChangeAspect="1"/>
          </p:cNvPicPr>
          <p:nvPr/>
        </p:nvPicPr>
        <p:blipFill>
          <a:blip r:embed="rId3"/>
          <a:stretch>
            <a:fillRect/>
          </a:stretch>
        </p:blipFill>
        <p:spPr>
          <a:xfrm>
            <a:off x="4311584" y="1410515"/>
            <a:ext cx="3893751" cy="3281802"/>
          </a:xfrm>
          <a:prstGeom prst="rect">
            <a:avLst/>
          </a:prstGeom>
        </p:spPr>
      </p:pic>
      <p:pic>
        <p:nvPicPr>
          <p:cNvPr id="17" name="Picture 16">
            <a:extLst>
              <a:ext uri="{FF2B5EF4-FFF2-40B4-BE49-F238E27FC236}">
                <a16:creationId xmlns:a16="http://schemas.microsoft.com/office/drawing/2014/main" id="{C4AE27A1-FDDE-B530-D0F4-6BF4DAF4DCE3}"/>
              </a:ext>
            </a:extLst>
          </p:cNvPr>
          <p:cNvPicPr>
            <a:picLocks noChangeAspect="1"/>
          </p:cNvPicPr>
          <p:nvPr/>
        </p:nvPicPr>
        <p:blipFill>
          <a:blip r:embed="rId4"/>
          <a:stretch>
            <a:fillRect/>
          </a:stretch>
        </p:blipFill>
        <p:spPr>
          <a:xfrm>
            <a:off x="8205335" y="1235503"/>
            <a:ext cx="3767679" cy="4995499"/>
          </a:xfrm>
          <a:prstGeom prst="rect">
            <a:avLst/>
          </a:prstGeom>
        </p:spPr>
      </p:pic>
      <p:sp>
        <p:nvSpPr>
          <p:cNvPr id="5" name="Slide Number Placeholder 4">
            <a:extLst>
              <a:ext uri="{FF2B5EF4-FFF2-40B4-BE49-F238E27FC236}">
                <a16:creationId xmlns:a16="http://schemas.microsoft.com/office/drawing/2014/main" id="{76314B2C-F273-1F6E-6B55-BD91A9A512F0}"/>
              </a:ext>
            </a:extLst>
          </p:cNvPr>
          <p:cNvSpPr>
            <a:spLocks noGrp="1"/>
          </p:cNvSpPr>
          <p:nvPr>
            <p:ph type="sldNum" sz="quarter" idx="12"/>
          </p:nvPr>
        </p:nvSpPr>
        <p:spPr/>
        <p:txBody>
          <a:bodyPr/>
          <a:lstStyle/>
          <a:p>
            <a:fld id="{E2E422AB-7BDA-442A-AC98-95E21D206A12}" type="slidenum">
              <a:rPr lang="en-US" smtClean="0"/>
              <a:t>50</a:t>
            </a:fld>
            <a:endParaRPr lang="en-US"/>
          </a:p>
        </p:txBody>
      </p:sp>
    </p:spTree>
    <p:extLst>
      <p:ext uri="{BB962C8B-B14F-4D97-AF65-F5344CB8AC3E}">
        <p14:creationId xmlns:p14="http://schemas.microsoft.com/office/powerpoint/2010/main" val="1972377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961F5-49A7-2D2D-CF6E-E8731DF14B9E}"/>
              </a:ext>
            </a:extLst>
          </p:cNvPr>
          <p:cNvSpPr>
            <a:spLocks noGrp="1"/>
          </p:cNvSpPr>
          <p:nvPr>
            <p:ph type="title"/>
          </p:nvPr>
        </p:nvSpPr>
        <p:spPr/>
        <p:txBody>
          <a:bodyPr/>
          <a:lstStyle/>
          <a:p>
            <a:r>
              <a:rPr lang="en-US" dirty="0"/>
              <a:t>Management (01/15/26)</a:t>
            </a:r>
          </a:p>
        </p:txBody>
      </p:sp>
      <p:sp>
        <p:nvSpPr>
          <p:cNvPr id="3" name="Content Placeholder 2">
            <a:extLst>
              <a:ext uri="{FF2B5EF4-FFF2-40B4-BE49-F238E27FC236}">
                <a16:creationId xmlns:a16="http://schemas.microsoft.com/office/drawing/2014/main" id="{58B61C5E-7485-56B6-C1A0-079A2A2422CF}"/>
              </a:ext>
            </a:extLst>
          </p:cNvPr>
          <p:cNvSpPr>
            <a:spLocks noGrp="1"/>
          </p:cNvSpPr>
          <p:nvPr>
            <p:ph idx="1"/>
          </p:nvPr>
        </p:nvSpPr>
        <p:spPr/>
        <p:txBody>
          <a:bodyPr/>
          <a:lstStyle/>
          <a:p>
            <a:r>
              <a:rPr lang="en-US" sz="1800" dirty="0"/>
              <a:t>Ordered blood tests: </a:t>
            </a:r>
          </a:p>
          <a:p>
            <a:pPr lvl="1"/>
            <a:r>
              <a:rPr lang="en-US" sz="1800" dirty="0"/>
              <a:t>CBC with differential, metabolic panel, FBG, Hemoglobin A1C, Urinalysis panel</a:t>
            </a:r>
          </a:p>
          <a:p>
            <a:r>
              <a:rPr lang="en-US" sz="1800" dirty="0"/>
              <a:t>MRI: </a:t>
            </a:r>
          </a:p>
          <a:p>
            <a:pPr lvl="1"/>
            <a:r>
              <a:rPr lang="en-US" sz="1800" dirty="0"/>
              <a:t>Brain and orbit with and without IV contrast. </a:t>
            </a:r>
          </a:p>
          <a:p>
            <a:r>
              <a:rPr lang="en-US" sz="1800" dirty="0"/>
              <a:t>Referred to neurology department at Hartford Hospital</a:t>
            </a:r>
          </a:p>
          <a:p>
            <a:r>
              <a:rPr lang="en-US" sz="1800" dirty="0"/>
              <a:t>Referred to Neuro-ophthalmology in Yale </a:t>
            </a:r>
          </a:p>
          <a:p>
            <a:r>
              <a:rPr lang="en-US" sz="1800" dirty="0"/>
              <a:t>Referred patient back to PCP</a:t>
            </a:r>
          </a:p>
          <a:p>
            <a:r>
              <a:rPr lang="en-US" sz="1800" dirty="0"/>
              <a:t>RTC in 5 days for additional testing </a:t>
            </a:r>
          </a:p>
        </p:txBody>
      </p:sp>
      <p:sp>
        <p:nvSpPr>
          <p:cNvPr id="5" name="Slide Number Placeholder 4">
            <a:extLst>
              <a:ext uri="{FF2B5EF4-FFF2-40B4-BE49-F238E27FC236}">
                <a16:creationId xmlns:a16="http://schemas.microsoft.com/office/drawing/2014/main" id="{8B18F108-3631-57E6-914E-41E3DC35D749}"/>
              </a:ext>
            </a:extLst>
          </p:cNvPr>
          <p:cNvSpPr>
            <a:spLocks noGrp="1"/>
          </p:cNvSpPr>
          <p:nvPr>
            <p:ph type="sldNum" sz="quarter" idx="12"/>
          </p:nvPr>
        </p:nvSpPr>
        <p:spPr/>
        <p:txBody>
          <a:bodyPr/>
          <a:lstStyle/>
          <a:p>
            <a:fld id="{E2E422AB-7BDA-442A-AC98-95E21D206A12}" type="slidenum">
              <a:rPr lang="en-US" smtClean="0"/>
              <a:t>51</a:t>
            </a:fld>
            <a:endParaRPr lang="en-US"/>
          </a:p>
        </p:txBody>
      </p:sp>
    </p:spTree>
    <p:extLst>
      <p:ext uri="{BB962C8B-B14F-4D97-AF65-F5344CB8AC3E}">
        <p14:creationId xmlns:p14="http://schemas.microsoft.com/office/powerpoint/2010/main" val="1171517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9D8C-24E6-F61A-F3BF-543C4AA10E97}"/>
              </a:ext>
            </a:extLst>
          </p:cNvPr>
          <p:cNvSpPr>
            <a:spLocks noGrp="1"/>
          </p:cNvSpPr>
          <p:nvPr>
            <p:ph type="title"/>
          </p:nvPr>
        </p:nvSpPr>
        <p:spPr/>
        <p:txBody>
          <a:bodyPr/>
          <a:lstStyle/>
          <a:p>
            <a:r>
              <a:rPr lang="en-US" dirty="0"/>
              <a:t>Ancillary Testing (01/20/26)</a:t>
            </a:r>
          </a:p>
        </p:txBody>
      </p:sp>
      <p:sp>
        <p:nvSpPr>
          <p:cNvPr id="3" name="Content Placeholder 2">
            <a:extLst>
              <a:ext uri="{FF2B5EF4-FFF2-40B4-BE49-F238E27FC236}">
                <a16:creationId xmlns:a16="http://schemas.microsoft.com/office/drawing/2014/main" id="{9783B047-FA84-EAC0-EBA6-60667BFE0149}"/>
              </a:ext>
            </a:extLst>
          </p:cNvPr>
          <p:cNvSpPr>
            <a:spLocks noGrp="1"/>
          </p:cNvSpPr>
          <p:nvPr>
            <p:ph idx="1"/>
          </p:nvPr>
        </p:nvSpPr>
        <p:spPr>
          <a:xfrm>
            <a:off x="717884" y="5760455"/>
            <a:ext cx="10515600" cy="1009650"/>
          </a:xfrm>
        </p:spPr>
        <p:txBody>
          <a:bodyPr>
            <a:normAutofit/>
          </a:bodyPr>
          <a:lstStyle/>
          <a:p>
            <a:r>
              <a:rPr lang="en-US" sz="1600" dirty="0"/>
              <a:t>HVF 30-2 (left). Temporal hemianopia OD, devastating loss OS. Likely junctional defect</a:t>
            </a:r>
          </a:p>
          <a:p>
            <a:r>
              <a:rPr lang="en-US" sz="1600" dirty="0"/>
              <a:t>OCT-G OU (right). Decrease in RNFL OS S/N; OD WNL. </a:t>
            </a:r>
          </a:p>
        </p:txBody>
      </p:sp>
      <p:pic>
        <p:nvPicPr>
          <p:cNvPr id="5" name="Picture 4">
            <a:extLst>
              <a:ext uri="{FF2B5EF4-FFF2-40B4-BE49-F238E27FC236}">
                <a16:creationId xmlns:a16="http://schemas.microsoft.com/office/drawing/2014/main" id="{DB00B910-C9A5-FA51-DCAE-282ED91A5527}"/>
              </a:ext>
            </a:extLst>
          </p:cNvPr>
          <p:cNvPicPr>
            <a:picLocks noChangeAspect="1"/>
          </p:cNvPicPr>
          <p:nvPr/>
        </p:nvPicPr>
        <p:blipFill>
          <a:blip r:embed="rId2"/>
          <a:stretch>
            <a:fillRect/>
          </a:stretch>
        </p:blipFill>
        <p:spPr>
          <a:xfrm>
            <a:off x="1209093" y="1465264"/>
            <a:ext cx="2925760" cy="4114800"/>
          </a:xfrm>
          <a:prstGeom prst="rect">
            <a:avLst/>
          </a:prstGeom>
        </p:spPr>
      </p:pic>
      <p:pic>
        <p:nvPicPr>
          <p:cNvPr id="7" name="Picture 6">
            <a:extLst>
              <a:ext uri="{FF2B5EF4-FFF2-40B4-BE49-F238E27FC236}">
                <a16:creationId xmlns:a16="http://schemas.microsoft.com/office/drawing/2014/main" id="{74CEDC5B-8522-3C57-F1C2-5E54656191F1}"/>
              </a:ext>
            </a:extLst>
          </p:cNvPr>
          <p:cNvPicPr>
            <a:picLocks noChangeAspect="1"/>
          </p:cNvPicPr>
          <p:nvPr/>
        </p:nvPicPr>
        <p:blipFill>
          <a:blip r:embed="rId3"/>
          <a:stretch>
            <a:fillRect/>
          </a:stretch>
        </p:blipFill>
        <p:spPr>
          <a:xfrm>
            <a:off x="4134853" y="1495595"/>
            <a:ext cx="2916454" cy="4084469"/>
          </a:xfrm>
          <a:prstGeom prst="rect">
            <a:avLst/>
          </a:prstGeom>
        </p:spPr>
      </p:pic>
      <p:pic>
        <p:nvPicPr>
          <p:cNvPr id="9" name="Picture 8">
            <a:extLst>
              <a:ext uri="{FF2B5EF4-FFF2-40B4-BE49-F238E27FC236}">
                <a16:creationId xmlns:a16="http://schemas.microsoft.com/office/drawing/2014/main" id="{D2270ED6-29C3-E5BE-A2A4-2896BD82ED6F}"/>
              </a:ext>
            </a:extLst>
          </p:cNvPr>
          <p:cNvPicPr>
            <a:picLocks noChangeAspect="1"/>
          </p:cNvPicPr>
          <p:nvPr/>
        </p:nvPicPr>
        <p:blipFill>
          <a:blip r:embed="rId4"/>
          <a:stretch>
            <a:fillRect/>
          </a:stretch>
        </p:blipFill>
        <p:spPr>
          <a:xfrm>
            <a:off x="7924802" y="1374278"/>
            <a:ext cx="3193699" cy="4205786"/>
          </a:xfrm>
          <a:prstGeom prst="rect">
            <a:avLst/>
          </a:prstGeom>
        </p:spPr>
      </p:pic>
      <p:sp>
        <p:nvSpPr>
          <p:cNvPr id="6" name="Slide Number Placeholder 5">
            <a:extLst>
              <a:ext uri="{FF2B5EF4-FFF2-40B4-BE49-F238E27FC236}">
                <a16:creationId xmlns:a16="http://schemas.microsoft.com/office/drawing/2014/main" id="{039DC063-8E7E-A4F7-B017-E0D3C844F498}"/>
              </a:ext>
            </a:extLst>
          </p:cNvPr>
          <p:cNvSpPr>
            <a:spLocks noGrp="1"/>
          </p:cNvSpPr>
          <p:nvPr>
            <p:ph type="sldNum" sz="quarter" idx="12"/>
          </p:nvPr>
        </p:nvSpPr>
        <p:spPr/>
        <p:txBody>
          <a:bodyPr/>
          <a:lstStyle/>
          <a:p>
            <a:fld id="{E2E422AB-7BDA-442A-AC98-95E21D206A12}" type="slidenum">
              <a:rPr lang="en-US" smtClean="0"/>
              <a:t>52</a:t>
            </a:fld>
            <a:endParaRPr lang="en-US"/>
          </a:p>
        </p:txBody>
      </p:sp>
    </p:spTree>
    <p:extLst>
      <p:ext uri="{BB962C8B-B14F-4D97-AF65-F5344CB8AC3E}">
        <p14:creationId xmlns:p14="http://schemas.microsoft.com/office/powerpoint/2010/main" val="109962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D3FB-0578-9B77-5BDA-5962E1745808}"/>
              </a:ext>
            </a:extLst>
          </p:cNvPr>
          <p:cNvSpPr>
            <a:spLocks noGrp="1"/>
          </p:cNvSpPr>
          <p:nvPr>
            <p:ph type="title"/>
          </p:nvPr>
        </p:nvSpPr>
        <p:spPr/>
        <p:txBody>
          <a:bodyPr/>
          <a:lstStyle/>
          <a:p>
            <a:r>
              <a:rPr lang="en-US" dirty="0"/>
              <a:t>Blood Analysis </a:t>
            </a:r>
          </a:p>
        </p:txBody>
      </p:sp>
      <p:graphicFrame>
        <p:nvGraphicFramePr>
          <p:cNvPr id="10" name="Content Placeholder 9">
            <a:extLst>
              <a:ext uri="{FF2B5EF4-FFF2-40B4-BE49-F238E27FC236}">
                <a16:creationId xmlns:a16="http://schemas.microsoft.com/office/drawing/2014/main" id="{802CFC9F-65AF-8FB3-FB28-39F8834B9542}"/>
              </a:ext>
            </a:extLst>
          </p:cNvPr>
          <p:cNvGraphicFramePr>
            <a:graphicFrameLocks noGrp="1"/>
          </p:cNvGraphicFramePr>
          <p:nvPr>
            <p:ph idx="1"/>
            <p:extLst>
              <p:ext uri="{D42A27DB-BD31-4B8C-83A1-F6EECF244321}">
                <p14:modId xmlns:p14="http://schemas.microsoft.com/office/powerpoint/2010/main" val="1522559691"/>
              </p:ext>
            </p:extLst>
          </p:nvPr>
        </p:nvGraphicFramePr>
        <p:xfrm>
          <a:off x="838200" y="2009274"/>
          <a:ext cx="6055896" cy="2916431"/>
        </p:xfrm>
        <a:graphic>
          <a:graphicData uri="http://schemas.openxmlformats.org/drawingml/2006/table">
            <a:tbl>
              <a:tblPr firstRow="1" bandRow="1">
                <a:tableStyleId>{3B4B98B0-60AC-42C2-AFA5-B58CD77FA1E5}</a:tableStyleId>
              </a:tblPr>
              <a:tblGrid>
                <a:gridCol w="2018632">
                  <a:extLst>
                    <a:ext uri="{9D8B030D-6E8A-4147-A177-3AD203B41FA5}">
                      <a16:colId xmlns:a16="http://schemas.microsoft.com/office/drawing/2014/main" val="4044281074"/>
                    </a:ext>
                  </a:extLst>
                </a:gridCol>
                <a:gridCol w="2018632">
                  <a:extLst>
                    <a:ext uri="{9D8B030D-6E8A-4147-A177-3AD203B41FA5}">
                      <a16:colId xmlns:a16="http://schemas.microsoft.com/office/drawing/2014/main" val="1579291119"/>
                    </a:ext>
                  </a:extLst>
                </a:gridCol>
                <a:gridCol w="2018632">
                  <a:extLst>
                    <a:ext uri="{9D8B030D-6E8A-4147-A177-3AD203B41FA5}">
                      <a16:colId xmlns:a16="http://schemas.microsoft.com/office/drawing/2014/main" val="2232105771"/>
                    </a:ext>
                  </a:extLst>
                </a:gridCol>
              </a:tblGrid>
              <a:tr h="187191">
                <a:tc>
                  <a:txBody>
                    <a:bodyPr/>
                    <a:lstStyle/>
                    <a:p>
                      <a:r>
                        <a:rPr lang="en-US" dirty="0"/>
                        <a:t>Test Name </a:t>
                      </a:r>
                    </a:p>
                  </a:txBody>
                  <a:tcPr/>
                </a:tc>
                <a:tc>
                  <a:txBody>
                    <a:bodyPr/>
                    <a:lstStyle/>
                    <a:p>
                      <a:r>
                        <a:rPr lang="en-US" dirty="0"/>
                        <a:t>Result</a:t>
                      </a:r>
                    </a:p>
                  </a:txBody>
                  <a:tcPr/>
                </a:tc>
                <a:tc>
                  <a:txBody>
                    <a:bodyPr/>
                    <a:lstStyle/>
                    <a:p>
                      <a:r>
                        <a:rPr lang="en-US" dirty="0"/>
                        <a:t>Reference range</a:t>
                      </a:r>
                    </a:p>
                  </a:txBody>
                  <a:tcPr/>
                </a:tc>
                <a:extLst>
                  <a:ext uri="{0D108BD9-81ED-4DB2-BD59-A6C34878D82A}">
                    <a16:rowId xmlns:a16="http://schemas.microsoft.com/office/drawing/2014/main" val="749004191"/>
                  </a:ext>
                </a:extLst>
              </a:tr>
              <a:tr h="370840">
                <a:tc>
                  <a:txBody>
                    <a:bodyPr/>
                    <a:lstStyle/>
                    <a:p>
                      <a:r>
                        <a:rPr lang="en-US" dirty="0">
                          <a:solidFill>
                            <a:srgbClr val="FF0000"/>
                          </a:solidFill>
                        </a:rPr>
                        <a:t>Glucose</a:t>
                      </a:r>
                    </a:p>
                  </a:txBody>
                  <a:tcPr/>
                </a:tc>
                <a:tc>
                  <a:txBody>
                    <a:bodyPr/>
                    <a:lstStyle/>
                    <a:p>
                      <a:r>
                        <a:rPr lang="en-US" dirty="0">
                          <a:solidFill>
                            <a:srgbClr val="FF0000"/>
                          </a:solidFill>
                        </a:rPr>
                        <a:t>128 (H)</a:t>
                      </a:r>
                    </a:p>
                  </a:txBody>
                  <a:tcPr/>
                </a:tc>
                <a:tc>
                  <a:txBody>
                    <a:bodyPr/>
                    <a:lstStyle/>
                    <a:p>
                      <a:r>
                        <a:rPr lang="en-US" dirty="0"/>
                        <a:t>65-99 mg/dL</a:t>
                      </a:r>
                    </a:p>
                  </a:txBody>
                  <a:tcPr/>
                </a:tc>
                <a:extLst>
                  <a:ext uri="{0D108BD9-81ED-4DB2-BD59-A6C34878D82A}">
                    <a16:rowId xmlns:a16="http://schemas.microsoft.com/office/drawing/2014/main" val="671349385"/>
                  </a:ext>
                </a:extLst>
              </a:tr>
              <a:tr h="370840">
                <a:tc>
                  <a:txBody>
                    <a:bodyPr/>
                    <a:lstStyle/>
                    <a:p>
                      <a:r>
                        <a:rPr lang="en-US" dirty="0">
                          <a:solidFill>
                            <a:srgbClr val="FF0000"/>
                          </a:solidFill>
                        </a:rPr>
                        <a:t>Hemoglobin A1C</a:t>
                      </a:r>
                    </a:p>
                  </a:txBody>
                  <a:tcPr/>
                </a:tc>
                <a:tc>
                  <a:txBody>
                    <a:bodyPr/>
                    <a:lstStyle/>
                    <a:p>
                      <a:r>
                        <a:rPr lang="en-US" dirty="0">
                          <a:solidFill>
                            <a:srgbClr val="FF0000"/>
                          </a:solidFill>
                        </a:rPr>
                        <a:t>7.3 (H)</a:t>
                      </a:r>
                    </a:p>
                  </a:txBody>
                  <a:tcPr/>
                </a:tc>
                <a:tc>
                  <a:txBody>
                    <a:bodyPr/>
                    <a:lstStyle/>
                    <a:p>
                      <a:r>
                        <a:rPr lang="en-US" dirty="0"/>
                        <a:t>&lt; 5.7%</a:t>
                      </a:r>
                    </a:p>
                  </a:txBody>
                  <a:tcPr/>
                </a:tc>
                <a:extLst>
                  <a:ext uri="{0D108BD9-81ED-4DB2-BD59-A6C34878D82A}">
                    <a16:rowId xmlns:a16="http://schemas.microsoft.com/office/drawing/2014/main" val="753839729"/>
                  </a:ext>
                </a:extLst>
              </a:tr>
              <a:tr h="204002">
                <a:tc>
                  <a:txBody>
                    <a:bodyPr/>
                    <a:lstStyle/>
                    <a:p>
                      <a:r>
                        <a:rPr lang="en-US" dirty="0">
                          <a:solidFill>
                            <a:schemeClr val="accent1"/>
                          </a:solidFill>
                        </a:rPr>
                        <a:t>AST</a:t>
                      </a:r>
                    </a:p>
                  </a:txBody>
                  <a:tcPr/>
                </a:tc>
                <a:tc>
                  <a:txBody>
                    <a:bodyPr/>
                    <a:lstStyle/>
                    <a:p>
                      <a:r>
                        <a:rPr lang="en-US" dirty="0">
                          <a:solidFill>
                            <a:schemeClr val="accent1"/>
                          </a:solidFill>
                        </a:rPr>
                        <a:t>93 (H)</a:t>
                      </a:r>
                    </a:p>
                  </a:txBody>
                  <a:tcPr/>
                </a:tc>
                <a:tc>
                  <a:txBody>
                    <a:bodyPr/>
                    <a:lstStyle/>
                    <a:p>
                      <a:r>
                        <a:rPr lang="en-US" dirty="0"/>
                        <a:t>10-40 U/L</a:t>
                      </a:r>
                    </a:p>
                  </a:txBody>
                  <a:tcPr/>
                </a:tc>
                <a:extLst>
                  <a:ext uri="{0D108BD9-81ED-4DB2-BD59-A6C34878D82A}">
                    <a16:rowId xmlns:a16="http://schemas.microsoft.com/office/drawing/2014/main" val="2983483128"/>
                  </a:ext>
                </a:extLst>
              </a:tr>
              <a:tr h="370840">
                <a:tc>
                  <a:txBody>
                    <a:bodyPr/>
                    <a:lstStyle/>
                    <a:p>
                      <a:r>
                        <a:rPr lang="en-US" dirty="0">
                          <a:solidFill>
                            <a:schemeClr val="accent1"/>
                          </a:solidFill>
                        </a:rPr>
                        <a:t>ASL</a:t>
                      </a:r>
                    </a:p>
                  </a:txBody>
                  <a:tcPr/>
                </a:tc>
                <a:tc>
                  <a:txBody>
                    <a:bodyPr/>
                    <a:lstStyle/>
                    <a:p>
                      <a:r>
                        <a:rPr lang="en-US" dirty="0">
                          <a:solidFill>
                            <a:schemeClr val="accent1"/>
                          </a:solidFill>
                        </a:rPr>
                        <a:t>132 (H)</a:t>
                      </a:r>
                    </a:p>
                  </a:txBody>
                  <a:tcPr/>
                </a:tc>
                <a:tc>
                  <a:txBody>
                    <a:bodyPr/>
                    <a:lstStyle/>
                    <a:p>
                      <a:r>
                        <a:rPr lang="en-US" dirty="0"/>
                        <a:t>9-46 U/L</a:t>
                      </a:r>
                    </a:p>
                  </a:txBody>
                  <a:tcPr/>
                </a:tc>
                <a:extLst>
                  <a:ext uri="{0D108BD9-81ED-4DB2-BD59-A6C34878D82A}">
                    <a16:rowId xmlns:a16="http://schemas.microsoft.com/office/drawing/2014/main" val="1148584132"/>
                  </a:ext>
                </a:extLst>
              </a:tr>
              <a:tr h="370840">
                <a:tc>
                  <a:txBody>
                    <a:bodyPr/>
                    <a:lstStyle/>
                    <a:p>
                      <a:r>
                        <a:rPr lang="en-US" dirty="0">
                          <a:solidFill>
                            <a:schemeClr val="accent4">
                              <a:lumMod val="50000"/>
                            </a:schemeClr>
                          </a:solidFill>
                        </a:rPr>
                        <a:t>Ketones</a:t>
                      </a:r>
                    </a:p>
                  </a:txBody>
                  <a:tcPr/>
                </a:tc>
                <a:tc>
                  <a:txBody>
                    <a:bodyPr/>
                    <a:lstStyle/>
                    <a:p>
                      <a:r>
                        <a:rPr lang="en-US" dirty="0">
                          <a:solidFill>
                            <a:schemeClr val="accent4">
                              <a:lumMod val="50000"/>
                            </a:schemeClr>
                          </a:solidFill>
                        </a:rPr>
                        <a:t>TRACE</a:t>
                      </a:r>
                    </a:p>
                  </a:txBody>
                  <a:tcPr/>
                </a:tc>
                <a:tc>
                  <a:txBody>
                    <a:bodyPr/>
                    <a:lstStyle/>
                    <a:p>
                      <a:r>
                        <a:rPr lang="en-US" dirty="0"/>
                        <a:t>NEGATIVE</a:t>
                      </a:r>
                    </a:p>
                  </a:txBody>
                  <a:tcPr/>
                </a:tc>
                <a:extLst>
                  <a:ext uri="{0D108BD9-81ED-4DB2-BD59-A6C34878D82A}">
                    <a16:rowId xmlns:a16="http://schemas.microsoft.com/office/drawing/2014/main" val="2275539558"/>
                  </a:ext>
                </a:extLst>
              </a:tr>
              <a:tr h="370840">
                <a:tc>
                  <a:txBody>
                    <a:bodyPr/>
                    <a:lstStyle/>
                    <a:p>
                      <a:r>
                        <a:rPr lang="en-US" dirty="0">
                          <a:solidFill>
                            <a:schemeClr val="accent4">
                              <a:lumMod val="50000"/>
                            </a:schemeClr>
                          </a:solidFill>
                        </a:rPr>
                        <a:t>Protein </a:t>
                      </a:r>
                    </a:p>
                  </a:txBody>
                  <a:tcPr/>
                </a:tc>
                <a:tc>
                  <a:txBody>
                    <a:bodyPr/>
                    <a:lstStyle/>
                    <a:p>
                      <a:r>
                        <a:rPr lang="en-US" dirty="0">
                          <a:solidFill>
                            <a:schemeClr val="accent4">
                              <a:lumMod val="50000"/>
                            </a:schemeClr>
                          </a:solidFill>
                        </a:rPr>
                        <a:t>1+ </a:t>
                      </a:r>
                    </a:p>
                  </a:txBody>
                  <a:tcPr/>
                </a:tc>
                <a:tc>
                  <a:txBody>
                    <a:bodyPr/>
                    <a:lstStyle/>
                    <a:p>
                      <a:r>
                        <a:rPr lang="en-US" dirty="0"/>
                        <a:t>NEGATIVE</a:t>
                      </a:r>
                    </a:p>
                  </a:txBody>
                  <a:tcPr/>
                </a:tc>
                <a:extLst>
                  <a:ext uri="{0D108BD9-81ED-4DB2-BD59-A6C34878D82A}">
                    <a16:rowId xmlns:a16="http://schemas.microsoft.com/office/drawing/2014/main" val="2615621498"/>
                  </a:ext>
                </a:extLst>
              </a:tr>
            </a:tbl>
          </a:graphicData>
        </a:graphic>
      </p:graphicFrame>
      <p:pic>
        <p:nvPicPr>
          <p:cNvPr id="7" name="Picture 6">
            <a:extLst>
              <a:ext uri="{FF2B5EF4-FFF2-40B4-BE49-F238E27FC236}">
                <a16:creationId xmlns:a16="http://schemas.microsoft.com/office/drawing/2014/main" id="{9761501B-A45A-2133-1F25-D80D40679FC3}"/>
              </a:ext>
            </a:extLst>
          </p:cNvPr>
          <p:cNvPicPr>
            <a:picLocks noChangeAspect="1"/>
          </p:cNvPicPr>
          <p:nvPr/>
        </p:nvPicPr>
        <p:blipFill>
          <a:blip r:embed="rId3"/>
          <a:stretch>
            <a:fillRect/>
          </a:stretch>
        </p:blipFill>
        <p:spPr>
          <a:xfrm>
            <a:off x="7184036" y="1455821"/>
            <a:ext cx="4451174" cy="3378687"/>
          </a:xfrm>
          <a:prstGeom prst="rect">
            <a:avLst/>
          </a:prstGeom>
        </p:spPr>
      </p:pic>
      <p:sp>
        <p:nvSpPr>
          <p:cNvPr id="11" name="TextBox 10">
            <a:extLst>
              <a:ext uri="{FF2B5EF4-FFF2-40B4-BE49-F238E27FC236}">
                <a16:creationId xmlns:a16="http://schemas.microsoft.com/office/drawing/2014/main" id="{9A90833A-F649-4DDF-EB66-9D0F7A8F0476}"/>
              </a:ext>
            </a:extLst>
          </p:cNvPr>
          <p:cNvSpPr txBox="1"/>
          <p:nvPr/>
        </p:nvSpPr>
        <p:spPr>
          <a:xfrm>
            <a:off x="733926" y="5149516"/>
            <a:ext cx="9889958"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dk1"/>
                </a:solidFill>
                <a:latin typeface="Open Sans"/>
                <a:ea typeface="Open Sans"/>
                <a:cs typeface="Open Sans"/>
                <a:sym typeface="Open Sans"/>
              </a:rPr>
              <a:t>Elevated blood sugar levels – referral to PCP</a:t>
            </a:r>
          </a:p>
          <a:p>
            <a:pPr marL="285750" indent="-285750">
              <a:buFont typeface="Arial" panose="020B0604020202020204" pitchFamily="34" charset="0"/>
              <a:buChar char="•"/>
            </a:pPr>
            <a:r>
              <a:rPr lang="en-US" sz="1800" dirty="0">
                <a:solidFill>
                  <a:schemeClr val="dk1"/>
                </a:solidFill>
                <a:latin typeface="Open Sans"/>
                <a:ea typeface="Open Sans"/>
                <a:cs typeface="Open Sans"/>
                <a:sym typeface="Open Sans"/>
              </a:rPr>
              <a:t>Elevated Aspartate aminotransferase (AST) and Alanine transaminase (ASL) </a:t>
            </a:r>
          </a:p>
          <a:p>
            <a:pPr marL="285750" indent="-285750">
              <a:buFont typeface="Arial" panose="020B0604020202020204" pitchFamily="34" charset="0"/>
              <a:buChar char="•"/>
            </a:pPr>
            <a:r>
              <a:rPr lang="en-US" sz="1800" dirty="0">
                <a:solidFill>
                  <a:schemeClr val="dk1"/>
                </a:solidFill>
                <a:latin typeface="Open Sans"/>
                <a:ea typeface="Open Sans"/>
                <a:cs typeface="Open Sans"/>
                <a:sym typeface="Open Sans"/>
              </a:rPr>
              <a:t>Elevated Ketones and Proteins </a:t>
            </a:r>
          </a:p>
          <a:p>
            <a:pPr marL="742950" lvl="1" indent="-285750">
              <a:buFont typeface="Arial" panose="020B0604020202020204" pitchFamily="34" charset="0"/>
              <a:buChar char="•"/>
            </a:pPr>
            <a:r>
              <a:rPr lang="en-US" sz="1800" dirty="0">
                <a:solidFill>
                  <a:schemeClr val="dk1"/>
                </a:solidFill>
                <a:latin typeface="Open Sans"/>
                <a:ea typeface="Open Sans"/>
                <a:cs typeface="Open Sans"/>
                <a:sym typeface="Open Sans"/>
              </a:rPr>
              <a:t>Injury to liver, alcohol use, diabetes, hepatitis or exposure to hepatitis </a:t>
            </a:r>
          </a:p>
          <a:p>
            <a:pPr marL="742950" lvl="1" indent="-285750">
              <a:buFont typeface="Arial" panose="020B0604020202020204" pitchFamily="34" charset="0"/>
              <a:buChar char="•"/>
            </a:pPr>
            <a:r>
              <a:rPr lang="en-US" sz="1800" dirty="0">
                <a:solidFill>
                  <a:schemeClr val="dk1"/>
                </a:solidFill>
                <a:latin typeface="Open Sans"/>
                <a:ea typeface="Open Sans"/>
                <a:cs typeface="Open Sans"/>
                <a:sym typeface="Open Sans"/>
              </a:rPr>
              <a:t>Cancer </a:t>
            </a:r>
          </a:p>
        </p:txBody>
      </p:sp>
      <p:sp>
        <p:nvSpPr>
          <p:cNvPr id="13" name="TextBox 12">
            <a:extLst>
              <a:ext uri="{FF2B5EF4-FFF2-40B4-BE49-F238E27FC236}">
                <a16:creationId xmlns:a16="http://schemas.microsoft.com/office/drawing/2014/main" id="{A5EA5F67-034E-6CEB-E2C7-FB20606E73DC}"/>
              </a:ext>
            </a:extLst>
          </p:cNvPr>
          <p:cNvSpPr txBox="1"/>
          <p:nvPr/>
        </p:nvSpPr>
        <p:spPr>
          <a:xfrm>
            <a:off x="7751929" y="6542878"/>
            <a:ext cx="4674358" cy="307777"/>
          </a:xfrm>
          <a:prstGeom prst="rect">
            <a:avLst/>
          </a:prstGeom>
          <a:noFill/>
        </p:spPr>
        <p:txBody>
          <a:bodyPr wrap="square">
            <a:spAutoFit/>
          </a:bodyPr>
          <a:lstStyle/>
          <a:p>
            <a:r>
              <a:rPr lang="en-US" sz="700" dirty="0"/>
              <a:t>Chen, </a:t>
            </a:r>
            <a:r>
              <a:rPr lang="en-US" sz="700" dirty="0" err="1"/>
              <a:t>Wangyang</a:t>
            </a:r>
            <a:r>
              <a:rPr lang="en-US" sz="700" dirty="0"/>
              <a:t>, et al. “Elevated AST/ALT Ratio Is Associated with All‐Cause Mortality and Cancer Incident.”</a:t>
            </a:r>
          </a:p>
          <a:p>
            <a:r>
              <a:rPr lang="en-US" sz="700" dirty="0"/>
              <a:t>Giannini, E. G., et al. “Liver Enzyme Alteration: A Guide for Clinicians.” </a:t>
            </a:r>
          </a:p>
        </p:txBody>
      </p:sp>
      <p:sp>
        <p:nvSpPr>
          <p:cNvPr id="4" name="Slide Number Placeholder 3">
            <a:extLst>
              <a:ext uri="{FF2B5EF4-FFF2-40B4-BE49-F238E27FC236}">
                <a16:creationId xmlns:a16="http://schemas.microsoft.com/office/drawing/2014/main" id="{836ED1FA-84D7-DD0C-7A2C-BB3DC51C063F}"/>
              </a:ext>
            </a:extLst>
          </p:cNvPr>
          <p:cNvSpPr>
            <a:spLocks noGrp="1"/>
          </p:cNvSpPr>
          <p:nvPr>
            <p:ph type="sldNum" sz="quarter" idx="12"/>
          </p:nvPr>
        </p:nvSpPr>
        <p:spPr/>
        <p:txBody>
          <a:bodyPr/>
          <a:lstStyle/>
          <a:p>
            <a:fld id="{E2E422AB-7BDA-442A-AC98-95E21D206A12}" type="slidenum">
              <a:rPr lang="en-US" smtClean="0"/>
              <a:t>53</a:t>
            </a:fld>
            <a:endParaRPr lang="en-US"/>
          </a:p>
        </p:txBody>
      </p:sp>
    </p:spTree>
    <p:extLst>
      <p:ext uri="{BB962C8B-B14F-4D97-AF65-F5344CB8AC3E}">
        <p14:creationId xmlns:p14="http://schemas.microsoft.com/office/powerpoint/2010/main" val="2962089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3C7E6-D438-26A9-C2A0-9F11555C4233}"/>
              </a:ext>
            </a:extLst>
          </p:cNvPr>
          <p:cNvSpPr>
            <a:spLocks noGrp="1"/>
          </p:cNvSpPr>
          <p:nvPr>
            <p:ph type="title"/>
          </p:nvPr>
        </p:nvSpPr>
        <p:spPr/>
        <p:txBody>
          <a:bodyPr/>
          <a:lstStyle/>
          <a:p>
            <a:r>
              <a:rPr lang="en-US" dirty="0"/>
              <a:t>Red Flags?</a:t>
            </a:r>
          </a:p>
        </p:txBody>
      </p:sp>
      <p:sp>
        <p:nvSpPr>
          <p:cNvPr id="3" name="Content Placeholder 2">
            <a:extLst>
              <a:ext uri="{FF2B5EF4-FFF2-40B4-BE49-F238E27FC236}">
                <a16:creationId xmlns:a16="http://schemas.microsoft.com/office/drawing/2014/main" id="{952C3648-0EFF-7A80-7056-CC5903F9032E}"/>
              </a:ext>
            </a:extLst>
          </p:cNvPr>
          <p:cNvSpPr>
            <a:spLocks noGrp="1"/>
          </p:cNvSpPr>
          <p:nvPr>
            <p:ph idx="1"/>
          </p:nvPr>
        </p:nvSpPr>
        <p:spPr/>
        <p:txBody>
          <a:bodyPr/>
          <a:lstStyle/>
          <a:p>
            <a:r>
              <a:rPr lang="en-US" sz="1800" dirty="0"/>
              <a:t>Constant, irretractable headaches with somewhat recent initiation </a:t>
            </a:r>
          </a:p>
          <a:p>
            <a:r>
              <a:rPr lang="en-US" sz="1800" dirty="0"/>
              <a:t>Catastrophic reduction in vision and visual field in the left eye </a:t>
            </a:r>
          </a:p>
          <a:p>
            <a:r>
              <a:rPr lang="en-US" sz="1800" dirty="0"/>
              <a:t>Reduction in vision and temporal hemianopia in the right eye </a:t>
            </a:r>
          </a:p>
          <a:p>
            <a:r>
              <a:rPr lang="en-US" sz="1800" dirty="0"/>
              <a:t>Abnormal blood markers</a:t>
            </a:r>
          </a:p>
          <a:p>
            <a:r>
              <a:rPr lang="en-US" sz="1800" dirty="0"/>
              <a:t>Optic nerve atrophy OS </a:t>
            </a:r>
          </a:p>
          <a:p>
            <a:r>
              <a:rPr lang="en-US" sz="1800" dirty="0"/>
              <a:t>Retinal hemorrhage in OD </a:t>
            </a:r>
          </a:p>
        </p:txBody>
      </p:sp>
      <p:sp>
        <p:nvSpPr>
          <p:cNvPr id="4" name="Slide Number Placeholder 3">
            <a:extLst>
              <a:ext uri="{FF2B5EF4-FFF2-40B4-BE49-F238E27FC236}">
                <a16:creationId xmlns:a16="http://schemas.microsoft.com/office/drawing/2014/main" id="{826C7BED-C50A-452E-BA44-66BF20A213A6}"/>
              </a:ext>
            </a:extLst>
          </p:cNvPr>
          <p:cNvSpPr>
            <a:spLocks noGrp="1"/>
          </p:cNvSpPr>
          <p:nvPr>
            <p:ph type="sldNum" sz="quarter" idx="12"/>
          </p:nvPr>
        </p:nvSpPr>
        <p:spPr/>
        <p:txBody>
          <a:bodyPr/>
          <a:lstStyle/>
          <a:p>
            <a:fld id="{E2E422AB-7BDA-442A-AC98-95E21D206A12}" type="slidenum">
              <a:rPr lang="en-US" smtClean="0"/>
              <a:t>54</a:t>
            </a:fld>
            <a:endParaRPr lang="en-US"/>
          </a:p>
        </p:txBody>
      </p:sp>
    </p:spTree>
    <p:extLst>
      <p:ext uri="{BB962C8B-B14F-4D97-AF65-F5344CB8AC3E}">
        <p14:creationId xmlns:p14="http://schemas.microsoft.com/office/powerpoint/2010/main" val="456832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5009B-8F24-43D2-0F60-8798E79AF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9E773-E66F-274E-3025-733F316A10B1}"/>
              </a:ext>
            </a:extLst>
          </p:cNvPr>
          <p:cNvSpPr>
            <a:spLocks noGrp="1"/>
          </p:cNvSpPr>
          <p:nvPr>
            <p:ph type="title"/>
          </p:nvPr>
        </p:nvSpPr>
        <p:spPr/>
        <p:txBody>
          <a:bodyPr/>
          <a:lstStyle/>
          <a:p>
            <a:r>
              <a:rPr lang="en-US" dirty="0"/>
              <a:t>MRI </a:t>
            </a:r>
          </a:p>
        </p:txBody>
      </p:sp>
      <p:sp>
        <p:nvSpPr>
          <p:cNvPr id="3" name="Text Placeholder 2">
            <a:extLst>
              <a:ext uri="{FF2B5EF4-FFF2-40B4-BE49-F238E27FC236}">
                <a16:creationId xmlns:a16="http://schemas.microsoft.com/office/drawing/2014/main" id="{96401304-C544-9C20-AEB4-A8D3AF3372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9AD2C6-D0E8-8DBA-F422-6EFDB3980A28}"/>
              </a:ext>
            </a:extLst>
          </p:cNvPr>
          <p:cNvSpPr>
            <a:spLocks noGrp="1"/>
          </p:cNvSpPr>
          <p:nvPr>
            <p:ph type="sldNum" sz="quarter" idx="12"/>
          </p:nvPr>
        </p:nvSpPr>
        <p:spPr/>
        <p:txBody>
          <a:bodyPr/>
          <a:lstStyle/>
          <a:p>
            <a:fld id="{C81C2154-C5B2-4D07-A417-D1DAAF3BB03F}" type="slidenum">
              <a:rPr lang="en-US" smtClean="0"/>
              <a:t>55</a:t>
            </a:fld>
            <a:endParaRPr lang="en-US"/>
          </a:p>
        </p:txBody>
      </p:sp>
    </p:spTree>
    <p:extLst>
      <p:ext uri="{BB962C8B-B14F-4D97-AF65-F5344CB8AC3E}">
        <p14:creationId xmlns:p14="http://schemas.microsoft.com/office/powerpoint/2010/main" val="3209379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D918-5A54-22CC-79B0-A8E0EBAC74D4}"/>
              </a:ext>
            </a:extLst>
          </p:cNvPr>
          <p:cNvSpPr>
            <a:spLocks noGrp="1"/>
          </p:cNvSpPr>
          <p:nvPr>
            <p:ph type="title"/>
          </p:nvPr>
        </p:nvSpPr>
        <p:spPr/>
        <p:txBody>
          <a:bodyPr/>
          <a:lstStyle/>
          <a:p>
            <a:r>
              <a:rPr lang="en-US" dirty="0"/>
              <a:t>Radiometric Findings</a:t>
            </a:r>
          </a:p>
        </p:txBody>
      </p:sp>
      <p:sp>
        <p:nvSpPr>
          <p:cNvPr id="3" name="Content Placeholder 2">
            <a:extLst>
              <a:ext uri="{FF2B5EF4-FFF2-40B4-BE49-F238E27FC236}">
                <a16:creationId xmlns:a16="http://schemas.microsoft.com/office/drawing/2014/main" id="{6209ED42-1ED2-D15C-8256-977F834161EA}"/>
              </a:ext>
            </a:extLst>
          </p:cNvPr>
          <p:cNvSpPr>
            <a:spLocks noGrp="1"/>
          </p:cNvSpPr>
          <p:nvPr>
            <p:ph idx="1"/>
          </p:nvPr>
        </p:nvSpPr>
        <p:spPr>
          <a:xfrm>
            <a:off x="570570" y="4836018"/>
            <a:ext cx="11050859" cy="1498628"/>
          </a:xfrm>
        </p:spPr>
        <p:txBody>
          <a:bodyPr/>
          <a:lstStyle/>
          <a:p>
            <a:r>
              <a:rPr lang="en-US" sz="1800" dirty="0"/>
              <a:t>“A large snow-man like hypointense in homogeneously enhancing tumor mass […] 4.2cm vertical, 2.8 transverse”</a:t>
            </a:r>
          </a:p>
          <a:p>
            <a:r>
              <a:rPr lang="en-US" sz="1800" dirty="0"/>
              <a:t>“Effacing the </a:t>
            </a:r>
            <a:r>
              <a:rPr lang="en-US" sz="1800" dirty="0" err="1"/>
              <a:t>supracellar</a:t>
            </a:r>
            <a:r>
              <a:rPr lang="en-US" sz="1800" dirty="0"/>
              <a:t> cistern and upwardly displaces the optic chiasm. “</a:t>
            </a:r>
          </a:p>
        </p:txBody>
      </p:sp>
      <p:pic>
        <p:nvPicPr>
          <p:cNvPr id="5" name="Picture 4">
            <a:extLst>
              <a:ext uri="{FF2B5EF4-FFF2-40B4-BE49-F238E27FC236}">
                <a16:creationId xmlns:a16="http://schemas.microsoft.com/office/drawing/2014/main" id="{DF01FA50-A1F1-E2AA-AA11-ED5CA177AD4A}"/>
              </a:ext>
            </a:extLst>
          </p:cNvPr>
          <p:cNvPicPr>
            <a:picLocks noChangeAspect="1"/>
          </p:cNvPicPr>
          <p:nvPr/>
        </p:nvPicPr>
        <p:blipFill>
          <a:blip r:embed="rId2"/>
          <a:srcRect b="19339"/>
          <a:stretch>
            <a:fillRect/>
          </a:stretch>
        </p:blipFill>
        <p:spPr>
          <a:xfrm>
            <a:off x="2484038" y="1412436"/>
            <a:ext cx="7223923" cy="3230228"/>
          </a:xfrm>
          <a:prstGeom prst="rect">
            <a:avLst/>
          </a:prstGeom>
        </p:spPr>
      </p:pic>
      <p:sp>
        <p:nvSpPr>
          <p:cNvPr id="6" name="Slide Number Placeholder 5">
            <a:extLst>
              <a:ext uri="{FF2B5EF4-FFF2-40B4-BE49-F238E27FC236}">
                <a16:creationId xmlns:a16="http://schemas.microsoft.com/office/drawing/2014/main" id="{04130B97-2627-4BE5-4796-F1AF142C0D4E}"/>
              </a:ext>
            </a:extLst>
          </p:cNvPr>
          <p:cNvSpPr>
            <a:spLocks noGrp="1"/>
          </p:cNvSpPr>
          <p:nvPr>
            <p:ph type="sldNum" sz="quarter" idx="12"/>
          </p:nvPr>
        </p:nvSpPr>
        <p:spPr/>
        <p:txBody>
          <a:bodyPr/>
          <a:lstStyle/>
          <a:p>
            <a:fld id="{E2E422AB-7BDA-442A-AC98-95E21D206A12}" type="slidenum">
              <a:rPr lang="en-US" smtClean="0"/>
              <a:t>56</a:t>
            </a:fld>
            <a:endParaRPr lang="en-US"/>
          </a:p>
        </p:txBody>
      </p:sp>
    </p:spTree>
    <p:extLst>
      <p:ext uri="{BB962C8B-B14F-4D97-AF65-F5344CB8AC3E}">
        <p14:creationId xmlns:p14="http://schemas.microsoft.com/office/powerpoint/2010/main" val="316953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6F77-1EC2-4E66-473F-BF2593795162}"/>
              </a:ext>
            </a:extLst>
          </p:cNvPr>
          <p:cNvSpPr>
            <a:spLocks noGrp="1"/>
          </p:cNvSpPr>
          <p:nvPr>
            <p:ph type="title"/>
          </p:nvPr>
        </p:nvSpPr>
        <p:spPr/>
        <p:txBody>
          <a:bodyPr/>
          <a:lstStyle/>
          <a:p>
            <a:r>
              <a:rPr lang="en-US" dirty="0"/>
              <a:t>Results and Management</a:t>
            </a:r>
          </a:p>
        </p:txBody>
      </p:sp>
      <p:sp>
        <p:nvSpPr>
          <p:cNvPr id="3" name="Text Placeholder 2">
            <a:extLst>
              <a:ext uri="{FF2B5EF4-FFF2-40B4-BE49-F238E27FC236}">
                <a16:creationId xmlns:a16="http://schemas.microsoft.com/office/drawing/2014/main" id="{2BBE1E7B-314F-1A03-C15B-07E71EF9820A}"/>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73F4A8DB-6584-8182-56DE-26B5B54822E1}"/>
              </a:ext>
            </a:extLst>
          </p:cNvPr>
          <p:cNvSpPr>
            <a:spLocks noGrp="1"/>
          </p:cNvSpPr>
          <p:nvPr>
            <p:ph type="sldNum" sz="quarter" idx="12"/>
          </p:nvPr>
        </p:nvSpPr>
        <p:spPr/>
        <p:txBody>
          <a:bodyPr/>
          <a:lstStyle/>
          <a:p>
            <a:fld id="{C81C2154-C5B2-4D07-A417-D1DAAF3BB03F}" type="slidenum">
              <a:rPr lang="en-US" smtClean="0"/>
              <a:t>57</a:t>
            </a:fld>
            <a:endParaRPr lang="en-US"/>
          </a:p>
        </p:txBody>
      </p:sp>
    </p:spTree>
    <p:extLst>
      <p:ext uri="{BB962C8B-B14F-4D97-AF65-F5344CB8AC3E}">
        <p14:creationId xmlns:p14="http://schemas.microsoft.com/office/powerpoint/2010/main" val="3467969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BE98-7517-2204-1982-5ABFA6005998}"/>
              </a:ext>
            </a:extLst>
          </p:cNvPr>
          <p:cNvSpPr>
            <a:spLocks noGrp="1"/>
          </p:cNvSpPr>
          <p:nvPr>
            <p:ph type="title"/>
          </p:nvPr>
        </p:nvSpPr>
        <p:spPr/>
        <p:txBody>
          <a:bodyPr/>
          <a:lstStyle/>
          <a:p>
            <a:r>
              <a:rPr lang="en-US" dirty="0"/>
              <a:t>Prolactinoma</a:t>
            </a:r>
          </a:p>
        </p:txBody>
      </p:sp>
      <p:sp>
        <p:nvSpPr>
          <p:cNvPr id="3" name="Content Placeholder 2">
            <a:extLst>
              <a:ext uri="{FF2B5EF4-FFF2-40B4-BE49-F238E27FC236}">
                <a16:creationId xmlns:a16="http://schemas.microsoft.com/office/drawing/2014/main" id="{0939A07C-03D7-9216-7515-5EBA0AA83D7D}"/>
              </a:ext>
            </a:extLst>
          </p:cNvPr>
          <p:cNvSpPr>
            <a:spLocks noGrp="1"/>
          </p:cNvSpPr>
          <p:nvPr>
            <p:ph idx="1"/>
          </p:nvPr>
        </p:nvSpPr>
        <p:spPr/>
        <p:txBody>
          <a:bodyPr/>
          <a:lstStyle/>
          <a:p>
            <a:r>
              <a:rPr lang="en-US" sz="1800" dirty="0"/>
              <a:t>Prolactinomas comprise 25-30% of all pituitary adenomas. </a:t>
            </a:r>
          </a:p>
          <a:p>
            <a:r>
              <a:rPr lang="en-US" sz="1800" dirty="0"/>
              <a:t>3x woman than in men</a:t>
            </a:r>
          </a:p>
          <a:p>
            <a:r>
              <a:rPr lang="en-US" sz="1800" dirty="0"/>
              <a:t>Three types: </a:t>
            </a:r>
          </a:p>
          <a:p>
            <a:pPr lvl="1"/>
            <a:r>
              <a:rPr lang="en-US" sz="1800" dirty="0" err="1"/>
              <a:t>Microprolatinomas</a:t>
            </a:r>
            <a:r>
              <a:rPr lang="en-US" sz="1800" dirty="0"/>
              <a:t> (&lt; 10 mm in maximal diameter); most common</a:t>
            </a:r>
          </a:p>
          <a:p>
            <a:pPr lvl="1"/>
            <a:r>
              <a:rPr lang="en-US" sz="1800" dirty="0"/>
              <a:t>Macroprolactinoma (≥ 10mm in maximal diameter) </a:t>
            </a:r>
          </a:p>
          <a:p>
            <a:pPr lvl="1"/>
            <a:r>
              <a:rPr lang="en-US" sz="1800" dirty="0"/>
              <a:t>Giant Prolactinoma ( &gt; 40 mm in maximal diameter)  </a:t>
            </a:r>
          </a:p>
          <a:p>
            <a:r>
              <a:rPr lang="en-US" sz="1800" dirty="0"/>
              <a:t>Sporadic pathophysiology – familial cases are rare</a:t>
            </a:r>
          </a:p>
          <a:p>
            <a:r>
              <a:rPr lang="en-US" sz="1800" dirty="0"/>
              <a:t>Hyperprolactinemia </a:t>
            </a:r>
          </a:p>
          <a:p>
            <a:pPr lvl="1"/>
            <a:r>
              <a:rPr lang="en-US" sz="1800" dirty="0"/>
              <a:t>≠ Prolactinoma </a:t>
            </a:r>
          </a:p>
          <a:p>
            <a:pPr lvl="1"/>
            <a:r>
              <a:rPr lang="en-US" sz="1800" dirty="0"/>
              <a:t>Must exclude pregnancy </a:t>
            </a:r>
          </a:p>
          <a:p>
            <a:pPr lvl="1"/>
            <a:r>
              <a:rPr lang="en-US" sz="1800" dirty="0"/>
              <a:t>Drug induced hyperprolactinemia: Antipsychotic medications that block dopamine (Verapamil, metoclopramide) </a:t>
            </a:r>
          </a:p>
          <a:p>
            <a:pPr lvl="1"/>
            <a:r>
              <a:rPr lang="en-US" sz="1800" dirty="0"/>
              <a:t>Compression due to secondary etiology – craniopharyngiomas, meningiomas, sarcoidosis (infiltrative) </a:t>
            </a:r>
          </a:p>
        </p:txBody>
      </p:sp>
      <p:sp>
        <p:nvSpPr>
          <p:cNvPr id="5" name="TextBox 4">
            <a:extLst>
              <a:ext uri="{FF2B5EF4-FFF2-40B4-BE49-F238E27FC236}">
                <a16:creationId xmlns:a16="http://schemas.microsoft.com/office/drawing/2014/main" id="{42AE9AFD-DF12-9813-65D3-5747753E5572}"/>
              </a:ext>
            </a:extLst>
          </p:cNvPr>
          <p:cNvSpPr txBox="1"/>
          <p:nvPr/>
        </p:nvSpPr>
        <p:spPr>
          <a:xfrm>
            <a:off x="9416910" y="6642556"/>
            <a:ext cx="2866075" cy="200055"/>
          </a:xfrm>
          <a:prstGeom prst="rect">
            <a:avLst/>
          </a:prstGeom>
          <a:noFill/>
        </p:spPr>
        <p:txBody>
          <a:bodyPr wrap="square">
            <a:spAutoFit/>
          </a:bodyPr>
          <a:lstStyle/>
          <a:p>
            <a:r>
              <a:rPr lang="en-US" sz="700" dirty="0" err="1"/>
              <a:t>Molitch</a:t>
            </a:r>
            <a:r>
              <a:rPr lang="en-US" sz="700" dirty="0"/>
              <a:t>, Mark E, et al. “Prolactinoma Management.” </a:t>
            </a:r>
          </a:p>
        </p:txBody>
      </p:sp>
      <p:sp>
        <p:nvSpPr>
          <p:cNvPr id="6" name="Slide Number Placeholder 5">
            <a:extLst>
              <a:ext uri="{FF2B5EF4-FFF2-40B4-BE49-F238E27FC236}">
                <a16:creationId xmlns:a16="http://schemas.microsoft.com/office/drawing/2014/main" id="{3D6E83F3-7C61-221A-4DE8-0A6CF988F8B1}"/>
              </a:ext>
            </a:extLst>
          </p:cNvPr>
          <p:cNvSpPr>
            <a:spLocks noGrp="1"/>
          </p:cNvSpPr>
          <p:nvPr>
            <p:ph type="sldNum" sz="quarter" idx="12"/>
          </p:nvPr>
        </p:nvSpPr>
        <p:spPr/>
        <p:txBody>
          <a:bodyPr/>
          <a:lstStyle/>
          <a:p>
            <a:fld id="{E2E422AB-7BDA-442A-AC98-95E21D206A12}" type="slidenum">
              <a:rPr lang="en-US" smtClean="0"/>
              <a:t>58</a:t>
            </a:fld>
            <a:endParaRPr lang="en-US"/>
          </a:p>
        </p:txBody>
      </p:sp>
    </p:spTree>
    <p:extLst>
      <p:ext uri="{BB962C8B-B14F-4D97-AF65-F5344CB8AC3E}">
        <p14:creationId xmlns:p14="http://schemas.microsoft.com/office/powerpoint/2010/main" val="2788487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0837-3F97-5B2D-2854-AF682686B142}"/>
              </a:ext>
            </a:extLst>
          </p:cNvPr>
          <p:cNvSpPr>
            <a:spLocks noGrp="1"/>
          </p:cNvSpPr>
          <p:nvPr>
            <p:ph type="title"/>
          </p:nvPr>
        </p:nvSpPr>
        <p:spPr/>
        <p:txBody>
          <a:bodyPr/>
          <a:lstStyle/>
          <a:p>
            <a:r>
              <a:rPr lang="en-US" dirty="0"/>
              <a:t>Prolactinoma Treatment </a:t>
            </a:r>
          </a:p>
        </p:txBody>
      </p:sp>
      <p:sp>
        <p:nvSpPr>
          <p:cNvPr id="3" name="Content Placeholder 2">
            <a:extLst>
              <a:ext uri="{FF2B5EF4-FFF2-40B4-BE49-F238E27FC236}">
                <a16:creationId xmlns:a16="http://schemas.microsoft.com/office/drawing/2014/main" id="{034FACD1-1EE3-4D7A-F7BF-3525C195A979}"/>
              </a:ext>
            </a:extLst>
          </p:cNvPr>
          <p:cNvSpPr>
            <a:spLocks noGrp="1"/>
          </p:cNvSpPr>
          <p:nvPr>
            <p:ph idx="1"/>
          </p:nvPr>
        </p:nvSpPr>
        <p:spPr/>
        <p:txBody>
          <a:bodyPr/>
          <a:lstStyle/>
          <a:p>
            <a:r>
              <a:rPr lang="en-US" sz="1800" dirty="0"/>
              <a:t>Not all patients require treatment – periodic prolactin level monitor</a:t>
            </a:r>
          </a:p>
          <a:p>
            <a:r>
              <a:rPr lang="en-US" sz="1800" dirty="0"/>
              <a:t>Dopamine Agonist: </a:t>
            </a:r>
            <a:r>
              <a:rPr lang="en-US" sz="1800" dirty="0" err="1"/>
              <a:t>Carbergoline</a:t>
            </a:r>
            <a:r>
              <a:rPr lang="en-US" sz="1800" dirty="0"/>
              <a:t>, Bromocriptine, etc. </a:t>
            </a:r>
          </a:p>
          <a:p>
            <a:pPr lvl="1"/>
            <a:r>
              <a:rPr lang="en-US" sz="1800" dirty="0"/>
              <a:t>Dopamine mimicker: dopamine controls how much prolactin the pituitary gland produces. </a:t>
            </a:r>
          </a:p>
          <a:p>
            <a:pPr lvl="1"/>
            <a:r>
              <a:rPr lang="en-US" sz="1800" dirty="0"/>
              <a:t>Cabergoline 0.25mg usually first line treatment (unless rapid progression or recent tumor hemorrhage)</a:t>
            </a:r>
          </a:p>
          <a:p>
            <a:r>
              <a:rPr lang="en-US" sz="1800" dirty="0"/>
              <a:t>Visual typically starts improving within days of dopamine agonist therapy</a:t>
            </a:r>
          </a:p>
          <a:p>
            <a:pPr lvl="1"/>
            <a:r>
              <a:rPr lang="en-US" sz="1800" dirty="0"/>
              <a:t>Must monitor with serial perimetry testing</a:t>
            </a:r>
          </a:p>
          <a:p>
            <a:r>
              <a:rPr lang="en-US" sz="1800" dirty="0"/>
              <a:t>40-50% of patients with stable prolactin levels can be tapered off cabergoline after 1-2 years</a:t>
            </a:r>
          </a:p>
          <a:p>
            <a:r>
              <a:rPr lang="en-US" sz="1800" dirty="0"/>
              <a:t>Potential side effects: </a:t>
            </a:r>
          </a:p>
          <a:p>
            <a:pPr lvl="1"/>
            <a:r>
              <a:rPr lang="en-US" sz="1800" dirty="0"/>
              <a:t>CSF leaking due to rapid shrinking of large prolactinoma (rhinorrhea ~3.3 months)</a:t>
            </a:r>
          </a:p>
          <a:p>
            <a:pPr lvl="1"/>
            <a:r>
              <a:rPr lang="en-US" sz="1800" dirty="0"/>
              <a:t>Pituitary apoplexy (prolactinomas more prone to bleeding; 1-6%)</a:t>
            </a:r>
          </a:p>
          <a:p>
            <a:pPr lvl="1"/>
            <a:r>
              <a:rPr lang="en-US" sz="1800" dirty="0"/>
              <a:t>Macroprolactinoma treatment </a:t>
            </a:r>
            <a:r>
              <a:rPr lang="en-US" sz="1800" dirty="0">
                <a:sym typeface="Wingdings" panose="05000000000000000000" pitchFamily="2" charset="2"/>
              </a:rPr>
              <a:t> optic chiasm herniation INTO the partial empty </a:t>
            </a:r>
            <a:r>
              <a:rPr lang="en-US" sz="1800" dirty="0" err="1">
                <a:sym typeface="Wingdings" panose="05000000000000000000" pitchFamily="2" charset="2"/>
              </a:rPr>
              <a:t>sella</a:t>
            </a:r>
            <a:endParaRPr lang="en-US" sz="1800" dirty="0"/>
          </a:p>
        </p:txBody>
      </p:sp>
      <p:sp>
        <p:nvSpPr>
          <p:cNvPr id="5" name="Slide Number Placeholder 4">
            <a:extLst>
              <a:ext uri="{FF2B5EF4-FFF2-40B4-BE49-F238E27FC236}">
                <a16:creationId xmlns:a16="http://schemas.microsoft.com/office/drawing/2014/main" id="{D3F1D6DA-24ED-16A1-F2C5-50FCA2E630B5}"/>
              </a:ext>
            </a:extLst>
          </p:cNvPr>
          <p:cNvSpPr>
            <a:spLocks noGrp="1"/>
          </p:cNvSpPr>
          <p:nvPr>
            <p:ph type="sldNum" sz="quarter" idx="12"/>
          </p:nvPr>
        </p:nvSpPr>
        <p:spPr/>
        <p:txBody>
          <a:bodyPr/>
          <a:lstStyle/>
          <a:p>
            <a:fld id="{E2E422AB-7BDA-442A-AC98-95E21D206A12}" type="slidenum">
              <a:rPr lang="en-US" smtClean="0"/>
              <a:t>59</a:t>
            </a:fld>
            <a:endParaRPr lang="en-US"/>
          </a:p>
        </p:txBody>
      </p:sp>
      <p:pic>
        <p:nvPicPr>
          <p:cNvPr id="2050" name="Picture 2" descr="Figure 1. . Serum prolactin measurement is required in all patients presenting with hypothalamic-pituitary lesions before surgery (Figure courtesy of D.">
            <a:extLst>
              <a:ext uri="{FF2B5EF4-FFF2-40B4-BE49-F238E27FC236}">
                <a16:creationId xmlns:a16="http://schemas.microsoft.com/office/drawing/2014/main" id="{29A38574-2526-39EE-939E-F10C7CBE2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80" y="1237799"/>
            <a:ext cx="6886074" cy="5026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663057-1131-136A-6E40-42F5FA8FD35E}"/>
              </a:ext>
            </a:extLst>
          </p:cNvPr>
          <p:cNvSpPr txBox="1"/>
          <p:nvPr/>
        </p:nvSpPr>
        <p:spPr>
          <a:xfrm>
            <a:off x="3696" y="6550223"/>
            <a:ext cx="5931819" cy="307777"/>
          </a:xfrm>
          <a:prstGeom prst="rect">
            <a:avLst/>
          </a:prstGeom>
          <a:noFill/>
        </p:spPr>
        <p:txBody>
          <a:bodyPr wrap="square">
            <a:spAutoFit/>
          </a:bodyPr>
          <a:lstStyle/>
          <a:p>
            <a:r>
              <a:rPr lang="en-US" sz="700" dirty="0" err="1"/>
              <a:t>Molitch</a:t>
            </a:r>
            <a:r>
              <a:rPr lang="en-US" sz="700" dirty="0"/>
              <a:t>, Mark E, et al. “Prolactinoma Management.” </a:t>
            </a:r>
          </a:p>
          <a:p>
            <a:r>
              <a:rPr lang="en-US" sz="700" dirty="0"/>
              <a:t>Jones, Stephen, et al. “Optic Chiasmal Herniation - an under Recognized Complication of Dopamine Agonist Therapy for Macroprolactinoma.” </a:t>
            </a:r>
          </a:p>
        </p:txBody>
      </p:sp>
      <p:pic>
        <p:nvPicPr>
          <p:cNvPr id="2052" name="Picture 4" descr="Optic chiasmal herniation — an under recognized complication of dopamine  agonist therapy for macroprolactinoma - Jones - 2000 - Clinical  Endocrinology - Wiley Online Library">
            <a:extLst>
              <a:ext uri="{FF2B5EF4-FFF2-40B4-BE49-F238E27FC236}">
                <a16:creationId xmlns:a16="http://schemas.microsoft.com/office/drawing/2014/main" id="{95ACEABE-2DFD-3FA5-4CBF-7374B96AF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122" y="1307198"/>
            <a:ext cx="4762500" cy="469582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4B85940-E8B9-1AD7-E2E3-10B3D561DED4}"/>
              </a:ext>
            </a:extLst>
          </p:cNvPr>
          <p:cNvSpPr/>
          <p:nvPr/>
        </p:nvSpPr>
        <p:spPr>
          <a:xfrm>
            <a:off x="5109015" y="2577368"/>
            <a:ext cx="1275009" cy="127500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solidFill>
                <a:srgbClr val="C00000"/>
              </a:solidFill>
            </a:endParaRPr>
          </a:p>
        </p:txBody>
      </p:sp>
    </p:spTree>
    <p:extLst>
      <p:ext uri="{BB962C8B-B14F-4D97-AF65-F5344CB8AC3E}">
        <p14:creationId xmlns:p14="http://schemas.microsoft.com/office/powerpoint/2010/main" val="341137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2B80-300F-D173-CC61-5515C1DD6E8F}"/>
              </a:ext>
            </a:extLst>
          </p:cNvPr>
          <p:cNvSpPr>
            <a:spLocks noGrp="1"/>
          </p:cNvSpPr>
          <p:nvPr>
            <p:ph type="title"/>
          </p:nvPr>
        </p:nvSpPr>
        <p:spPr/>
        <p:txBody>
          <a:bodyPr/>
          <a:lstStyle/>
          <a:p>
            <a:r>
              <a:rPr lang="en-US" dirty="0"/>
              <a:t>Optic nerve </a:t>
            </a:r>
          </a:p>
        </p:txBody>
      </p:sp>
      <p:sp>
        <p:nvSpPr>
          <p:cNvPr id="3" name="Content Placeholder 2">
            <a:extLst>
              <a:ext uri="{FF2B5EF4-FFF2-40B4-BE49-F238E27FC236}">
                <a16:creationId xmlns:a16="http://schemas.microsoft.com/office/drawing/2014/main" id="{FB0BBF03-7A17-8B66-7FB5-4EFC84ED08F6}"/>
              </a:ext>
            </a:extLst>
          </p:cNvPr>
          <p:cNvSpPr>
            <a:spLocks noGrp="1"/>
          </p:cNvSpPr>
          <p:nvPr>
            <p:ph idx="1"/>
          </p:nvPr>
        </p:nvSpPr>
        <p:spPr>
          <a:xfrm>
            <a:off x="953466" y="1536633"/>
            <a:ext cx="7076510" cy="4555200"/>
          </a:xfrm>
        </p:spPr>
        <p:txBody>
          <a:bodyPr/>
          <a:lstStyle/>
          <a:p>
            <a:r>
              <a:rPr lang="en-US" sz="1800" dirty="0"/>
              <a:t>The optic nerve averages 50 mm in length contains over 1 million axons of retinal ganglion cells  </a:t>
            </a:r>
          </a:p>
          <a:p>
            <a:r>
              <a:rPr lang="en-US" sz="1800" b="1" dirty="0"/>
              <a:t>Intraocular (1 mm) </a:t>
            </a:r>
          </a:p>
          <a:p>
            <a:r>
              <a:rPr lang="en-US" sz="1800" b="1" dirty="0" err="1"/>
              <a:t>Intraorbital</a:t>
            </a:r>
            <a:r>
              <a:rPr lang="en-US" sz="1800" b="1" dirty="0"/>
              <a:t> (25 mm)</a:t>
            </a:r>
          </a:p>
          <a:p>
            <a:pPr lvl="1"/>
            <a:r>
              <a:rPr lang="en-US" sz="1800" dirty="0"/>
              <a:t>Cavernous hemangiomas, optic nerve sheath meningiomas, gliomas</a:t>
            </a:r>
          </a:p>
          <a:p>
            <a:r>
              <a:rPr lang="en-US" sz="1800" b="1" dirty="0" err="1"/>
              <a:t>Intracannicular</a:t>
            </a:r>
            <a:r>
              <a:rPr lang="en-US" sz="1800" b="1" dirty="0"/>
              <a:t> (4-9mm) </a:t>
            </a:r>
          </a:p>
          <a:p>
            <a:pPr lvl="1"/>
            <a:r>
              <a:rPr lang="en-US" sz="1800" dirty="0"/>
              <a:t>Nerve constricted by the bone = very sensitive to expansion </a:t>
            </a:r>
          </a:p>
          <a:p>
            <a:pPr lvl="1"/>
            <a:r>
              <a:rPr lang="en-US" sz="1800" dirty="0"/>
              <a:t>Trauma, meningioma</a:t>
            </a:r>
          </a:p>
          <a:p>
            <a:r>
              <a:rPr lang="en-US" sz="1800" b="1" dirty="0"/>
              <a:t>Intracranial (16mm)</a:t>
            </a:r>
          </a:p>
          <a:p>
            <a:pPr lvl="1"/>
            <a:r>
              <a:rPr lang="en-US" sz="1800" dirty="0"/>
              <a:t>Most commonly affected by lesions in the </a:t>
            </a:r>
            <a:r>
              <a:rPr lang="en-US" sz="1800" b="1" dirty="0"/>
              <a:t>suprasellar region</a:t>
            </a:r>
            <a:endParaRPr lang="en-US" sz="1800" dirty="0"/>
          </a:p>
          <a:p>
            <a:pPr lvl="1"/>
            <a:r>
              <a:rPr lang="en-US" sz="1800" dirty="0"/>
              <a:t>Pituitary adenomas, craniopharyngiomas, </a:t>
            </a:r>
            <a:r>
              <a:rPr lang="en-US" sz="1800" dirty="0" err="1"/>
              <a:t>sellar</a:t>
            </a:r>
            <a:r>
              <a:rPr lang="en-US" sz="1800" dirty="0"/>
              <a:t> meningiomas. </a:t>
            </a:r>
          </a:p>
        </p:txBody>
      </p:sp>
      <p:sp>
        <p:nvSpPr>
          <p:cNvPr id="5" name="TextBox 4">
            <a:extLst>
              <a:ext uri="{FF2B5EF4-FFF2-40B4-BE49-F238E27FC236}">
                <a16:creationId xmlns:a16="http://schemas.microsoft.com/office/drawing/2014/main" id="{51CA0499-42C5-4032-9DA4-1EEFDBCB446B}"/>
              </a:ext>
            </a:extLst>
          </p:cNvPr>
          <p:cNvSpPr txBox="1"/>
          <p:nvPr/>
        </p:nvSpPr>
        <p:spPr>
          <a:xfrm>
            <a:off x="1" y="6451208"/>
            <a:ext cx="4940490" cy="538609"/>
          </a:xfrm>
          <a:prstGeom prst="rect">
            <a:avLst/>
          </a:prstGeom>
          <a:noFill/>
        </p:spPr>
        <p:txBody>
          <a:bodyPr wrap="square">
            <a:spAutoFit/>
          </a:bodyPr>
          <a:lstStyle/>
          <a:p>
            <a:r>
              <a:rPr lang="en-US" sz="700" dirty="0"/>
              <a:t>Rodriguez-Beato, Freddie Y., and Orlando De Jesus. “Compressive Optic Neuropathy.” </a:t>
            </a:r>
          </a:p>
          <a:p>
            <a:r>
              <a:rPr lang="en-US" sz="700" dirty="0"/>
              <a:t>Image from: “Optic Nerve, Visual Pathways, Oculomotor System, and Consequences of Intracranial Injury.” </a:t>
            </a:r>
            <a:r>
              <a:rPr lang="en-US" sz="700" i="1" dirty="0" err="1"/>
              <a:t>Ento</a:t>
            </a:r>
            <a:r>
              <a:rPr lang="en-US" sz="700" i="1" dirty="0"/>
              <a:t> Key</a:t>
            </a:r>
            <a:r>
              <a:rPr lang="en-US" sz="700" dirty="0"/>
              <a:t>, 12 July 2017, entokey.com/optic-nerve-visual-pathways-oculomotor-system-and-consequences-of-intracranial-injury/.</a:t>
            </a:r>
          </a:p>
          <a:p>
            <a:endParaRPr lang="en-US" sz="800" dirty="0"/>
          </a:p>
        </p:txBody>
      </p:sp>
      <p:sp>
        <p:nvSpPr>
          <p:cNvPr id="6" name="Slide Number Placeholder 5">
            <a:extLst>
              <a:ext uri="{FF2B5EF4-FFF2-40B4-BE49-F238E27FC236}">
                <a16:creationId xmlns:a16="http://schemas.microsoft.com/office/drawing/2014/main" id="{EF82A3EE-3DF0-21BE-AB5B-4663E7F88A54}"/>
              </a:ext>
            </a:extLst>
          </p:cNvPr>
          <p:cNvSpPr>
            <a:spLocks noGrp="1"/>
          </p:cNvSpPr>
          <p:nvPr>
            <p:ph type="sldNum" sz="quarter" idx="12"/>
          </p:nvPr>
        </p:nvSpPr>
        <p:spPr/>
        <p:txBody>
          <a:bodyPr/>
          <a:lstStyle/>
          <a:p>
            <a:fld id="{E2E422AB-7BDA-442A-AC98-95E21D206A12}" type="slidenum">
              <a:rPr lang="en-US" smtClean="0"/>
              <a:t>6</a:t>
            </a:fld>
            <a:endParaRPr lang="en-US"/>
          </a:p>
        </p:txBody>
      </p:sp>
      <p:pic>
        <p:nvPicPr>
          <p:cNvPr id="1026" name="Picture 2" descr="Optic Nerve, Visual Pathways, Oculomotor System, and Consequences of  Intracranial Injury | Ento Key">
            <a:extLst>
              <a:ext uri="{FF2B5EF4-FFF2-40B4-BE49-F238E27FC236}">
                <a16:creationId xmlns:a16="http://schemas.microsoft.com/office/drawing/2014/main" id="{3B426037-19C1-0086-1127-58706F2E4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633" y="1356967"/>
            <a:ext cx="30099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395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270F-4FA0-7427-4866-7BA196C49941}"/>
              </a:ext>
            </a:extLst>
          </p:cNvPr>
          <p:cNvSpPr>
            <a:spLocks noGrp="1"/>
          </p:cNvSpPr>
          <p:nvPr>
            <p:ph type="title"/>
          </p:nvPr>
        </p:nvSpPr>
        <p:spPr/>
        <p:txBody>
          <a:bodyPr/>
          <a:lstStyle/>
          <a:p>
            <a:r>
              <a:rPr lang="en-US" dirty="0"/>
              <a:t>Prolactinoma Treatment Continued</a:t>
            </a:r>
          </a:p>
        </p:txBody>
      </p:sp>
      <p:sp>
        <p:nvSpPr>
          <p:cNvPr id="3" name="Content Placeholder 2">
            <a:extLst>
              <a:ext uri="{FF2B5EF4-FFF2-40B4-BE49-F238E27FC236}">
                <a16:creationId xmlns:a16="http://schemas.microsoft.com/office/drawing/2014/main" id="{BC2402C3-F8D6-5CF8-BF94-E2B59A237881}"/>
              </a:ext>
            </a:extLst>
          </p:cNvPr>
          <p:cNvSpPr>
            <a:spLocks noGrp="1"/>
          </p:cNvSpPr>
          <p:nvPr>
            <p:ph idx="1"/>
          </p:nvPr>
        </p:nvSpPr>
        <p:spPr/>
        <p:txBody>
          <a:bodyPr/>
          <a:lstStyle/>
          <a:p>
            <a:r>
              <a:rPr lang="en-US" sz="1800" dirty="0"/>
              <a:t>Surgery: </a:t>
            </a:r>
          </a:p>
          <a:p>
            <a:pPr lvl="1"/>
            <a:r>
              <a:rPr lang="en-US" sz="1800" dirty="0"/>
              <a:t>Nasal surgery: Transsphenoidal surgery </a:t>
            </a:r>
          </a:p>
          <a:p>
            <a:pPr lvl="2"/>
            <a:r>
              <a:rPr lang="en-US" sz="1800" dirty="0"/>
              <a:t>Recurrence rates of 20 – 35% </a:t>
            </a:r>
          </a:p>
          <a:p>
            <a:pPr lvl="1"/>
            <a:r>
              <a:rPr lang="en-US" sz="1800" dirty="0"/>
              <a:t>Craniotomy: large tumor affecting adjacent parts of the brain</a:t>
            </a:r>
          </a:p>
          <a:p>
            <a:pPr lvl="2"/>
            <a:r>
              <a:rPr lang="en-US" sz="1800" dirty="0"/>
              <a:t>Fraught with complications and rarely curative</a:t>
            </a:r>
          </a:p>
          <a:p>
            <a:r>
              <a:rPr lang="en-US" sz="1800" dirty="0"/>
              <a:t>Radiation therapy usually administered when not responsive to medical or surgical treatment</a:t>
            </a:r>
          </a:p>
          <a:p>
            <a:endParaRPr lang="en-US" sz="1800" b="1" dirty="0"/>
          </a:p>
          <a:p>
            <a:r>
              <a:rPr lang="en-US" sz="1800" b="1" dirty="0"/>
              <a:t>GOAL: </a:t>
            </a:r>
          </a:p>
          <a:p>
            <a:pPr lvl="1"/>
            <a:r>
              <a:rPr lang="en-US" sz="1800" dirty="0"/>
              <a:t>Normalize Prolactin levels; OR</a:t>
            </a:r>
          </a:p>
          <a:p>
            <a:pPr lvl="1"/>
            <a:r>
              <a:rPr lang="en-US" sz="1800" dirty="0"/>
              <a:t>Levels to which gonadal/reproductive/sexual function is normalized</a:t>
            </a:r>
          </a:p>
          <a:p>
            <a:r>
              <a:rPr lang="en-US" sz="1800" dirty="0"/>
              <a:t>Follow-up schedule: </a:t>
            </a:r>
          </a:p>
          <a:p>
            <a:pPr lvl="1"/>
            <a:r>
              <a:rPr lang="en-US" sz="1800" dirty="0"/>
              <a:t>Once normalized: monitor every 3-6 months for the first year, then every 6-12 months after. </a:t>
            </a:r>
          </a:p>
          <a:p>
            <a:pPr lvl="1"/>
            <a:r>
              <a:rPr lang="en-US" sz="1800" dirty="0"/>
              <a:t>Visual field testing should be repeated until visual fields normalize and then do not need to be repeated (unless symptoms arise) </a:t>
            </a:r>
          </a:p>
          <a:p>
            <a:endParaRPr lang="en-US" dirty="0"/>
          </a:p>
        </p:txBody>
      </p:sp>
      <p:sp>
        <p:nvSpPr>
          <p:cNvPr id="5" name="Slide Number Placeholder 4">
            <a:extLst>
              <a:ext uri="{FF2B5EF4-FFF2-40B4-BE49-F238E27FC236}">
                <a16:creationId xmlns:a16="http://schemas.microsoft.com/office/drawing/2014/main" id="{E225A78A-819D-6170-497D-17AB85CD8D5E}"/>
              </a:ext>
            </a:extLst>
          </p:cNvPr>
          <p:cNvSpPr>
            <a:spLocks noGrp="1"/>
          </p:cNvSpPr>
          <p:nvPr>
            <p:ph type="sldNum" sz="quarter" idx="12"/>
          </p:nvPr>
        </p:nvSpPr>
        <p:spPr/>
        <p:txBody>
          <a:bodyPr/>
          <a:lstStyle/>
          <a:p>
            <a:fld id="{E2E422AB-7BDA-442A-AC98-95E21D206A12}" type="slidenum">
              <a:rPr lang="en-US" smtClean="0"/>
              <a:t>60</a:t>
            </a:fld>
            <a:endParaRPr lang="en-US"/>
          </a:p>
        </p:txBody>
      </p:sp>
    </p:spTree>
    <p:extLst>
      <p:ext uri="{BB962C8B-B14F-4D97-AF65-F5344CB8AC3E}">
        <p14:creationId xmlns:p14="http://schemas.microsoft.com/office/powerpoint/2010/main" val="2918668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71D1-C5AB-1F78-976B-038067F05310}"/>
              </a:ext>
            </a:extLst>
          </p:cNvPr>
          <p:cNvSpPr>
            <a:spLocks noGrp="1"/>
          </p:cNvSpPr>
          <p:nvPr>
            <p:ph type="title"/>
          </p:nvPr>
        </p:nvSpPr>
        <p:spPr/>
        <p:txBody>
          <a:bodyPr/>
          <a:lstStyle/>
          <a:p>
            <a:r>
              <a:rPr lang="en-US" dirty="0"/>
              <a:t>Management (02/20/26) ~ 1 month </a:t>
            </a:r>
          </a:p>
        </p:txBody>
      </p:sp>
      <p:graphicFrame>
        <p:nvGraphicFramePr>
          <p:cNvPr id="5" name="Content Placeholder 4">
            <a:extLst>
              <a:ext uri="{FF2B5EF4-FFF2-40B4-BE49-F238E27FC236}">
                <a16:creationId xmlns:a16="http://schemas.microsoft.com/office/drawing/2014/main" id="{E56AA164-29FF-B00D-78FB-12313BFC0D76}"/>
              </a:ext>
            </a:extLst>
          </p:cNvPr>
          <p:cNvGraphicFramePr>
            <a:graphicFrameLocks noGrp="1"/>
          </p:cNvGraphicFramePr>
          <p:nvPr>
            <p:ph idx="1"/>
            <p:extLst>
              <p:ext uri="{D42A27DB-BD31-4B8C-83A1-F6EECF244321}">
                <p14:modId xmlns:p14="http://schemas.microsoft.com/office/powerpoint/2010/main" val="2501841433"/>
              </p:ext>
            </p:extLst>
          </p:nvPr>
        </p:nvGraphicFramePr>
        <p:xfrm>
          <a:off x="954844" y="1925064"/>
          <a:ext cx="10283823" cy="1503936"/>
        </p:xfrm>
        <a:graphic>
          <a:graphicData uri="http://schemas.openxmlformats.org/drawingml/2006/table">
            <a:tbl>
              <a:tblPr firstRow="1" bandRow="1">
                <a:tableStyleId>{72833802-FEF1-4C79-8D5D-14CF1EAF98D9}</a:tableStyleId>
              </a:tblPr>
              <a:tblGrid>
                <a:gridCol w="3427941">
                  <a:extLst>
                    <a:ext uri="{9D8B030D-6E8A-4147-A177-3AD203B41FA5}">
                      <a16:colId xmlns:a16="http://schemas.microsoft.com/office/drawing/2014/main" val="1730330226"/>
                    </a:ext>
                  </a:extLst>
                </a:gridCol>
                <a:gridCol w="3427941">
                  <a:extLst>
                    <a:ext uri="{9D8B030D-6E8A-4147-A177-3AD203B41FA5}">
                      <a16:colId xmlns:a16="http://schemas.microsoft.com/office/drawing/2014/main" val="2116978624"/>
                    </a:ext>
                  </a:extLst>
                </a:gridCol>
                <a:gridCol w="3427941">
                  <a:extLst>
                    <a:ext uri="{9D8B030D-6E8A-4147-A177-3AD203B41FA5}">
                      <a16:colId xmlns:a16="http://schemas.microsoft.com/office/drawing/2014/main" val="2620430426"/>
                    </a:ext>
                  </a:extLst>
                </a:gridCol>
              </a:tblGrid>
              <a:tr h="370840">
                <a:tc>
                  <a:txBody>
                    <a:bodyPr/>
                    <a:lstStyle/>
                    <a:p>
                      <a:pPr algn="ctr"/>
                      <a:r>
                        <a:rPr lang="en-US" dirty="0"/>
                        <a:t>Testing </a:t>
                      </a:r>
                    </a:p>
                  </a:txBody>
                  <a:tcPr/>
                </a:tc>
                <a:tc>
                  <a:txBody>
                    <a:bodyPr/>
                    <a:lstStyle/>
                    <a:p>
                      <a:pPr algn="ctr"/>
                      <a:r>
                        <a:rPr lang="en-US" dirty="0"/>
                        <a:t>01/15/26</a:t>
                      </a:r>
                    </a:p>
                  </a:txBody>
                  <a:tcPr/>
                </a:tc>
                <a:tc>
                  <a:txBody>
                    <a:bodyPr/>
                    <a:lstStyle/>
                    <a:p>
                      <a:pPr algn="ctr"/>
                      <a:r>
                        <a:rPr lang="en-US" dirty="0"/>
                        <a:t>02/20/26</a:t>
                      </a:r>
                    </a:p>
                  </a:txBody>
                  <a:tcPr/>
                </a:tc>
                <a:extLst>
                  <a:ext uri="{0D108BD9-81ED-4DB2-BD59-A6C34878D82A}">
                    <a16:rowId xmlns:a16="http://schemas.microsoft.com/office/drawing/2014/main" val="1452518811"/>
                  </a:ext>
                </a:extLst>
              </a:tr>
              <a:tr h="370840">
                <a:tc>
                  <a:txBody>
                    <a:bodyPr/>
                    <a:lstStyle/>
                    <a:p>
                      <a:r>
                        <a:rPr lang="en-US" dirty="0"/>
                        <a:t>VA OD </a:t>
                      </a:r>
                    </a:p>
                  </a:txBody>
                  <a:tcPr/>
                </a:tc>
                <a:tc>
                  <a:txBody>
                    <a:bodyPr/>
                    <a:lstStyle/>
                    <a:p>
                      <a:r>
                        <a:rPr lang="en-US" dirty="0"/>
                        <a:t>20/40</a:t>
                      </a:r>
                    </a:p>
                  </a:txBody>
                  <a:tcPr/>
                </a:tc>
                <a:tc>
                  <a:txBody>
                    <a:bodyPr/>
                    <a:lstStyle/>
                    <a:p>
                      <a:r>
                        <a:rPr lang="en-US" dirty="0"/>
                        <a:t>20/40 </a:t>
                      </a:r>
                    </a:p>
                  </a:txBody>
                  <a:tcPr/>
                </a:tc>
                <a:extLst>
                  <a:ext uri="{0D108BD9-81ED-4DB2-BD59-A6C34878D82A}">
                    <a16:rowId xmlns:a16="http://schemas.microsoft.com/office/drawing/2014/main" val="3312165773"/>
                  </a:ext>
                </a:extLst>
              </a:tr>
              <a:tr h="370840">
                <a:tc>
                  <a:txBody>
                    <a:bodyPr/>
                    <a:lstStyle/>
                    <a:p>
                      <a:r>
                        <a:rPr lang="en-US" dirty="0"/>
                        <a:t>VA OS </a:t>
                      </a:r>
                    </a:p>
                  </a:txBody>
                  <a:tcPr/>
                </a:tc>
                <a:tc>
                  <a:txBody>
                    <a:bodyPr/>
                    <a:lstStyle/>
                    <a:p>
                      <a:r>
                        <a:rPr lang="en-US" dirty="0"/>
                        <a:t>HM </a:t>
                      </a:r>
                    </a:p>
                  </a:txBody>
                  <a:tcPr/>
                </a:tc>
                <a:tc>
                  <a:txBody>
                    <a:bodyPr/>
                    <a:lstStyle/>
                    <a:p>
                      <a:r>
                        <a:rPr lang="en-US" dirty="0"/>
                        <a:t>CF@ 3ft</a:t>
                      </a:r>
                    </a:p>
                  </a:txBody>
                  <a:tcPr/>
                </a:tc>
                <a:extLst>
                  <a:ext uri="{0D108BD9-81ED-4DB2-BD59-A6C34878D82A}">
                    <a16:rowId xmlns:a16="http://schemas.microsoft.com/office/drawing/2014/main" val="1737094940"/>
                  </a:ext>
                </a:extLst>
              </a:tr>
              <a:tr h="370840">
                <a:tc>
                  <a:txBody>
                    <a:bodyPr/>
                    <a:lstStyle/>
                    <a:p>
                      <a:r>
                        <a:rPr lang="en-US" dirty="0"/>
                        <a:t>Pupils </a:t>
                      </a:r>
                    </a:p>
                  </a:txBody>
                  <a:tcPr/>
                </a:tc>
                <a:tc>
                  <a:txBody>
                    <a:bodyPr/>
                    <a:lstStyle/>
                    <a:p>
                      <a:r>
                        <a:rPr lang="en-US" dirty="0"/>
                        <a:t>2+ OS APD</a:t>
                      </a:r>
                    </a:p>
                  </a:txBody>
                  <a:tcPr/>
                </a:tc>
                <a:tc>
                  <a:txBody>
                    <a:bodyPr/>
                    <a:lstStyle/>
                    <a:p>
                      <a:r>
                        <a:rPr lang="en-US" dirty="0"/>
                        <a:t>OS sluggish, no APD</a:t>
                      </a:r>
                    </a:p>
                  </a:txBody>
                  <a:tcPr/>
                </a:tc>
                <a:extLst>
                  <a:ext uri="{0D108BD9-81ED-4DB2-BD59-A6C34878D82A}">
                    <a16:rowId xmlns:a16="http://schemas.microsoft.com/office/drawing/2014/main" val="273654913"/>
                  </a:ext>
                </a:extLst>
              </a:tr>
            </a:tbl>
          </a:graphicData>
        </a:graphic>
      </p:graphicFrame>
      <p:sp>
        <p:nvSpPr>
          <p:cNvPr id="4" name="Slide Number Placeholder 3">
            <a:extLst>
              <a:ext uri="{FF2B5EF4-FFF2-40B4-BE49-F238E27FC236}">
                <a16:creationId xmlns:a16="http://schemas.microsoft.com/office/drawing/2014/main" id="{54C4D096-536F-0654-03ED-6A529CFE717E}"/>
              </a:ext>
            </a:extLst>
          </p:cNvPr>
          <p:cNvSpPr>
            <a:spLocks noGrp="1"/>
          </p:cNvSpPr>
          <p:nvPr>
            <p:ph type="sldNum" sz="quarter" idx="12"/>
          </p:nvPr>
        </p:nvSpPr>
        <p:spPr/>
        <p:txBody>
          <a:bodyPr/>
          <a:lstStyle/>
          <a:p>
            <a:fld id="{E2E422AB-7BDA-442A-AC98-95E21D206A12}" type="slidenum">
              <a:rPr lang="en-US" smtClean="0"/>
              <a:t>61</a:t>
            </a:fld>
            <a:endParaRPr lang="en-US"/>
          </a:p>
        </p:txBody>
      </p:sp>
      <p:sp>
        <p:nvSpPr>
          <p:cNvPr id="6" name="TextBox 5">
            <a:extLst>
              <a:ext uri="{FF2B5EF4-FFF2-40B4-BE49-F238E27FC236}">
                <a16:creationId xmlns:a16="http://schemas.microsoft.com/office/drawing/2014/main" id="{375E53F5-175E-FD74-0470-35E73B3B9485}"/>
              </a:ext>
            </a:extLst>
          </p:cNvPr>
          <p:cNvSpPr txBox="1"/>
          <p:nvPr/>
        </p:nvSpPr>
        <p:spPr>
          <a:xfrm>
            <a:off x="1062507" y="3908738"/>
            <a:ext cx="9375820" cy="1692771"/>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dk1"/>
                </a:solidFill>
                <a:latin typeface="Open Sans"/>
                <a:ea typeface="Open Sans"/>
                <a:cs typeface="Open Sans"/>
                <a:sym typeface="Open Sans"/>
              </a:rPr>
              <a:t>Started on 0.25mg of Cabergoline 1 pill twice a week </a:t>
            </a:r>
          </a:p>
          <a:p>
            <a:pPr marL="285750" indent="-285750">
              <a:buFont typeface="Arial" panose="020B0604020202020204" pitchFamily="34" charset="0"/>
              <a:buChar char="•"/>
            </a:pPr>
            <a:r>
              <a:rPr lang="en-US" sz="1800" dirty="0">
                <a:solidFill>
                  <a:schemeClr val="dk1"/>
                </a:solidFill>
                <a:latin typeface="Open Sans"/>
                <a:ea typeface="Open Sans"/>
                <a:cs typeface="Open Sans"/>
                <a:sym typeface="Open Sans"/>
              </a:rPr>
              <a:t>Started on Metformin 500 mg 1 tablet PO QD by PCP</a:t>
            </a:r>
          </a:p>
          <a:p>
            <a:pPr marL="285750" indent="-285750">
              <a:buFont typeface="Arial" panose="020B0604020202020204" pitchFamily="34" charset="0"/>
              <a:buChar char="•"/>
            </a:pPr>
            <a:r>
              <a:rPr lang="en-US" sz="1800" dirty="0">
                <a:solidFill>
                  <a:schemeClr val="dk1"/>
                </a:solidFill>
                <a:latin typeface="Open Sans"/>
                <a:ea typeface="Open Sans"/>
                <a:cs typeface="Open Sans"/>
                <a:sym typeface="Open Sans"/>
              </a:rPr>
              <a:t>Comanaged between Neurology – PCP – Optometry – and endocrinologist </a:t>
            </a:r>
          </a:p>
          <a:p>
            <a:pPr marL="285750" indent="-285750">
              <a:buFont typeface="Arial" panose="020B0604020202020204" pitchFamily="34" charset="0"/>
              <a:buChar char="•"/>
            </a:pPr>
            <a:r>
              <a:rPr lang="en-US" sz="1800" dirty="0">
                <a:solidFill>
                  <a:schemeClr val="dk1"/>
                </a:solidFill>
                <a:latin typeface="Open Sans"/>
                <a:ea typeface="Open Sans"/>
                <a:cs typeface="Open Sans"/>
                <a:sym typeface="Open Sans"/>
              </a:rPr>
              <a:t>Reports left eye’s vision is getting better – spot nasally appears clearer </a:t>
            </a:r>
          </a:p>
          <a:p>
            <a:pPr marL="285750" indent="-285750">
              <a:buFont typeface="Arial" panose="020B0604020202020204" pitchFamily="34" charset="0"/>
              <a:buChar char="•"/>
            </a:pPr>
            <a:r>
              <a:rPr lang="en-US" sz="1800" dirty="0">
                <a:solidFill>
                  <a:schemeClr val="dk1"/>
                </a:solidFill>
                <a:latin typeface="Open Sans"/>
                <a:ea typeface="Open Sans"/>
                <a:cs typeface="Open Sans"/>
                <a:sym typeface="Open Sans"/>
              </a:rPr>
              <a:t>Will be getting a repeat MRI in mid April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89539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2A84-E446-FF04-DFA5-C0BF0ABFAF99}"/>
              </a:ext>
            </a:extLst>
          </p:cNvPr>
          <p:cNvSpPr>
            <a:spLocks noGrp="1"/>
          </p:cNvSpPr>
          <p:nvPr>
            <p:ph type="title"/>
          </p:nvPr>
        </p:nvSpPr>
        <p:spPr/>
        <p:txBody>
          <a:bodyPr/>
          <a:lstStyle/>
          <a:p>
            <a:r>
              <a:rPr lang="en-US" dirty="0"/>
              <a:t>Ancillary Testing (02/20/26) </a:t>
            </a:r>
          </a:p>
        </p:txBody>
      </p:sp>
      <p:graphicFrame>
        <p:nvGraphicFramePr>
          <p:cNvPr id="14" name="Content Placeholder 13">
            <a:extLst>
              <a:ext uri="{FF2B5EF4-FFF2-40B4-BE49-F238E27FC236}">
                <a16:creationId xmlns:a16="http://schemas.microsoft.com/office/drawing/2014/main" id="{582579A1-5CBE-873A-5A25-028F526F8A4B}"/>
              </a:ext>
            </a:extLst>
          </p:cNvPr>
          <p:cNvGraphicFramePr>
            <a:graphicFrameLocks noGrp="1"/>
          </p:cNvGraphicFramePr>
          <p:nvPr>
            <p:ph idx="1"/>
            <p:extLst>
              <p:ext uri="{D42A27DB-BD31-4B8C-83A1-F6EECF244321}">
                <p14:modId xmlns:p14="http://schemas.microsoft.com/office/powerpoint/2010/main" val="1195632989"/>
              </p:ext>
            </p:extLst>
          </p:nvPr>
        </p:nvGraphicFramePr>
        <p:xfrm>
          <a:off x="431517" y="5835921"/>
          <a:ext cx="11441904" cy="325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50D6C3D-8840-FAE4-BD7E-49E0DDF2D242}"/>
              </a:ext>
            </a:extLst>
          </p:cNvPr>
          <p:cNvSpPr>
            <a:spLocks noGrp="1"/>
          </p:cNvSpPr>
          <p:nvPr>
            <p:ph type="sldNum" sz="quarter" idx="12"/>
          </p:nvPr>
        </p:nvSpPr>
        <p:spPr/>
        <p:txBody>
          <a:bodyPr/>
          <a:lstStyle/>
          <a:p>
            <a:fld id="{E2E422AB-7BDA-442A-AC98-95E21D206A12}" type="slidenum">
              <a:rPr lang="en-US" smtClean="0"/>
              <a:t>62</a:t>
            </a:fld>
            <a:endParaRPr lang="en-US"/>
          </a:p>
        </p:txBody>
      </p:sp>
      <p:pic>
        <p:nvPicPr>
          <p:cNvPr id="6" name="Picture 5">
            <a:extLst>
              <a:ext uri="{FF2B5EF4-FFF2-40B4-BE49-F238E27FC236}">
                <a16:creationId xmlns:a16="http://schemas.microsoft.com/office/drawing/2014/main" id="{204E1FA1-9B9A-C737-A969-85C6C998A18F}"/>
              </a:ext>
            </a:extLst>
          </p:cNvPr>
          <p:cNvPicPr>
            <a:picLocks noChangeAspect="1"/>
          </p:cNvPicPr>
          <p:nvPr/>
        </p:nvPicPr>
        <p:blipFill>
          <a:blip r:embed="rId8"/>
          <a:stretch>
            <a:fillRect/>
          </a:stretch>
        </p:blipFill>
        <p:spPr>
          <a:xfrm>
            <a:off x="6413504" y="1603634"/>
            <a:ext cx="2723882" cy="3831791"/>
          </a:xfrm>
          <a:prstGeom prst="rect">
            <a:avLst/>
          </a:prstGeom>
        </p:spPr>
      </p:pic>
      <p:pic>
        <p:nvPicPr>
          <p:cNvPr id="7" name="Picture 6">
            <a:extLst>
              <a:ext uri="{FF2B5EF4-FFF2-40B4-BE49-F238E27FC236}">
                <a16:creationId xmlns:a16="http://schemas.microsoft.com/office/drawing/2014/main" id="{EFF3AF1A-D52E-3A61-5B8F-168254D315D1}"/>
              </a:ext>
            </a:extLst>
          </p:cNvPr>
          <p:cNvPicPr>
            <a:picLocks noChangeAspect="1"/>
          </p:cNvPicPr>
          <p:nvPr/>
        </p:nvPicPr>
        <p:blipFill>
          <a:blip r:embed="rId9"/>
          <a:stretch>
            <a:fillRect/>
          </a:stretch>
        </p:blipFill>
        <p:spPr>
          <a:xfrm>
            <a:off x="431517" y="1603634"/>
            <a:ext cx="2724532" cy="3831793"/>
          </a:xfrm>
          <a:prstGeom prst="rect">
            <a:avLst/>
          </a:prstGeom>
        </p:spPr>
      </p:pic>
      <p:pic>
        <p:nvPicPr>
          <p:cNvPr id="8" name="Picture 7">
            <a:extLst>
              <a:ext uri="{FF2B5EF4-FFF2-40B4-BE49-F238E27FC236}">
                <a16:creationId xmlns:a16="http://schemas.microsoft.com/office/drawing/2014/main" id="{10B6ADCB-4D8A-A7D5-7EC8-4D61EC8C47AD}"/>
              </a:ext>
            </a:extLst>
          </p:cNvPr>
          <p:cNvPicPr>
            <a:picLocks noChangeAspect="1"/>
          </p:cNvPicPr>
          <p:nvPr/>
        </p:nvPicPr>
        <p:blipFill>
          <a:blip r:embed="rId10"/>
          <a:stretch>
            <a:fillRect/>
          </a:stretch>
        </p:blipFill>
        <p:spPr>
          <a:xfrm>
            <a:off x="3158197" y="1603634"/>
            <a:ext cx="2736035" cy="3831793"/>
          </a:xfrm>
          <a:prstGeom prst="rect">
            <a:avLst/>
          </a:prstGeom>
        </p:spPr>
      </p:pic>
      <p:pic>
        <p:nvPicPr>
          <p:cNvPr id="10" name="Picture 9">
            <a:extLst>
              <a:ext uri="{FF2B5EF4-FFF2-40B4-BE49-F238E27FC236}">
                <a16:creationId xmlns:a16="http://schemas.microsoft.com/office/drawing/2014/main" id="{A883210A-7480-A8BC-7765-AB01FEAF0583}"/>
              </a:ext>
            </a:extLst>
          </p:cNvPr>
          <p:cNvPicPr>
            <a:picLocks noChangeAspect="1"/>
          </p:cNvPicPr>
          <p:nvPr/>
        </p:nvPicPr>
        <p:blipFill>
          <a:blip r:embed="rId11"/>
          <a:stretch>
            <a:fillRect/>
          </a:stretch>
        </p:blipFill>
        <p:spPr>
          <a:xfrm>
            <a:off x="9137386" y="1606296"/>
            <a:ext cx="2736035" cy="3829131"/>
          </a:xfrm>
          <a:prstGeom prst="rect">
            <a:avLst/>
          </a:prstGeom>
        </p:spPr>
      </p:pic>
    </p:spTree>
    <p:extLst>
      <p:ext uri="{BB962C8B-B14F-4D97-AF65-F5344CB8AC3E}">
        <p14:creationId xmlns:p14="http://schemas.microsoft.com/office/powerpoint/2010/main" val="1065018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6155-FCCA-090F-82F8-5C17391A0B1C}"/>
              </a:ext>
            </a:extLst>
          </p:cNvPr>
          <p:cNvSpPr>
            <a:spLocks noGrp="1"/>
          </p:cNvSpPr>
          <p:nvPr>
            <p:ph type="title"/>
          </p:nvPr>
        </p:nvSpPr>
        <p:spPr/>
        <p:txBody>
          <a:bodyPr/>
          <a:lstStyle/>
          <a:p>
            <a:r>
              <a:rPr lang="en-US" dirty="0"/>
              <a:t>Ancillary Testing (02/20/26)</a:t>
            </a:r>
          </a:p>
        </p:txBody>
      </p:sp>
      <p:sp>
        <p:nvSpPr>
          <p:cNvPr id="4" name="Slide Number Placeholder 3">
            <a:extLst>
              <a:ext uri="{FF2B5EF4-FFF2-40B4-BE49-F238E27FC236}">
                <a16:creationId xmlns:a16="http://schemas.microsoft.com/office/drawing/2014/main" id="{1EBCB883-1485-1DEB-3D6F-8DBF4F399654}"/>
              </a:ext>
            </a:extLst>
          </p:cNvPr>
          <p:cNvSpPr>
            <a:spLocks noGrp="1"/>
          </p:cNvSpPr>
          <p:nvPr>
            <p:ph type="sldNum" sz="quarter" idx="12"/>
          </p:nvPr>
        </p:nvSpPr>
        <p:spPr/>
        <p:txBody>
          <a:bodyPr/>
          <a:lstStyle/>
          <a:p>
            <a:fld id="{E2E422AB-7BDA-442A-AC98-95E21D206A12}" type="slidenum">
              <a:rPr lang="en-US" smtClean="0"/>
              <a:t>63</a:t>
            </a:fld>
            <a:endParaRPr lang="en-US"/>
          </a:p>
        </p:txBody>
      </p:sp>
      <p:pic>
        <p:nvPicPr>
          <p:cNvPr id="6" name="Picture 5">
            <a:extLst>
              <a:ext uri="{FF2B5EF4-FFF2-40B4-BE49-F238E27FC236}">
                <a16:creationId xmlns:a16="http://schemas.microsoft.com/office/drawing/2014/main" id="{AD36C37A-7839-1C50-7722-AF2A8F5A3B0F}"/>
              </a:ext>
            </a:extLst>
          </p:cNvPr>
          <p:cNvPicPr>
            <a:picLocks noChangeAspect="1"/>
          </p:cNvPicPr>
          <p:nvPr/>
        </p:nvPicPr>
        <p:blipFill>
          <a:blip r:embed="rId3"/>
          <a:stretch>
            <a:fillRect/>
          </a:stretch>
        </p:blipFill>
        <p:spPr>
          <a:xfrm>
            <a:off x="7000577" y="1577264"/>
            <a:ext cx="3107939" cy="4155019"/>
          </a:xfrm>
          <a:prstGeom prst="rect">
            <a:avLst/>
          </a:prstGeom>
        </p:spPr>
      </p:pic>
      <p:pic>
        <p:nvPicPr>
          <p:cNvPr id="7" name="Picture 6">
            <a:extLst>
              <a:ext uri="{FF2B5EF4-FFF2-40B4-BE49-F238E27FC236}">
                <a16:creationId xmlns:a16="http://schemas.microsoft.com/office/drawing/2014/main" id="{34005B3A-A287-09A3-417C-EECFD2CDA625}"/>
              </a:ext>
            </a:extLst>
          </p:cNvPr>
          <p:cNvPicPr>
            <a:picLocks noChangeAspect="1"/>
          </p:cNvPicPr>
          <p:nvPr/>
        </p:nvPicPr>
        <p:blipFill>
          <a:blip r:embed="rId4"/>
          <a:stretch>
            <a:fillRect/>
          </a:stretch>
        </p:blipFill>
        <p:spPr>
          <a:xfrm>
            <a:off x="1997725" y="1526497"/>
            <a:ext cx="3193699" cy="4205786"/>
          </a:xfrm>
          <a:prstGeom prst="rect">
            <a:avLst/>
          </a:prstGeom>
        </p:spPr>
      </p:pic>
      <p:graphicFrame>
        <p:nvGraphicFramePr>
          <p:cNvPr id="11" name="Content Placeholder 13">
            <a:extLst>
              <a:ext uri="{FF2B5EF4-FFF2-40B4-BE49-F238E27FC236}">
                <a16:creationId xmlns:a16="http://schemas.microsoft.com/office/drawing/2014/main" id="{88D583DD-EA29-93FB-4730-6FE0A5812267}"/>
              </a:ext>
            </a:extLst>
          </p:cNvPr>
          <p:cNvGraphicFramePr>
            <a:graphicFrameLocks noGrp="1"/>
          </p:cNvGraphicFramePr>
          <p:nvPr>
            <p:ph idx="1"/>
            <p:extLst>
              <p:ext uri="{D42A27DB-BD31-4B8C-83A1-F6EECF244321}">
                <p14:modId xmlns:p14="http://schemas.microsoft.com/office/powerpoint/2010/main" val="1141759676"/>
              </p:ext>
            </p:extLst>
          </p:nvPr>
        </p:nvGraphicFramePr>
        <p:xfrm>
          <a:off x="953400" y="6003347"/>
          <a:ext cx="10285200" cy="325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2473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9DAB-C246-1C89-24CA-6A956CDA9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BBA09-EE23-169F-4CD0-C041374B7EBD}"/>
              </a:ext>
            </a:extLst>
          </p:cNvPr>
          <p:cNvSpPr>
            <a:spLocks noGrp="1"/>
          </p:cNvSpPr>
          <p:nvPr>
            <p:ph type="title"/>
          </p:nvPr>
        </p:nvSpPr>
        <p:spPr/>
        <p:txBody>
          <a:bodyPr/>
          <a:lstStyle/>
          <a:p>
            <a:r>
              <a:rPr lang="en-US" dirty="0"/>
              <a:t>Ancillary Testing (03/31/26) </a:t>
            </a:r>
          </a:p>
        </p:txBody>
      </p:sp>
      <p:graphicFrame>
        <p:nvGraphicFramePr>
          <p:cNvPr id="14" name="Content Placeholder 13">
            <a:extLst>
              <a:ext uri="{FF2B5EF4-FFF2-40B4-BE49-F238E27FC236}">
                <a16:creationId xmlns:a16="http://schemas.microsoft.com/office/drawing/2014/main" id="{0207A33B-5ABF-9800-13A0-6D94AA5952E2}"/>
              </a:ext>
            </a:extLst>
          </p:cNvPr>
          <p:cNvGraphicFramePr>
            <a:graphicFrameLocks noGrp="1"/>
          </p:cNvGraphicFramePr>
          <p:nvPr>
            <p:ph idx="1"/>
            <p:extLst>
              <p:ext uri="{D42A27DB-BD31-4B8C-83A1-F6EECF244321}">
                <p14:modId xmlns:p14="http://schemas.microsoft.com/office/powerpoint/2010/main" val="474333691"/>
              </p:ext>
            </p:extLst>
          </p:nvPr>
        </p:nvGraphicFramePr>
        <p:xfrm>
          <a:off x="375048" y="5580740"/>
          <a:ext cx="11441904" cy="325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8F2513D-9D82-6A4D-48DC-493C9F4A30CB}"/>
              </a:ext>
            </a:extLst>
          </p:cNvPr>
          <p:cNvSpPr>
            <a:spLocks noGrp="1"/>
          </p:cNvSpPr>
          <p:nvPr>
            <p:ph type="sldNum" sz="quarter" idx="12"/>
          </p:nvPr>
        </p:nvSpPr>
        <p:spPr/>
        <p:txBody>
          <a:bodyPr/>
          <a:lstStyle/>
          <a:p>
            <a:fld id="{E2E422AB-7BDA-442A-AC98-95E21D206A12}" type="slidenum">
              <a:rPr lang="en-US" smtClean="0"/>
              <a:t>64</a:t>
            </a:fld>
            <a:endParaRPr lang="en-US"/>
          </a:p>
        </p:txBody>
      </p:sp>
      <p:pic>
        <p:nvPicPr>
          <p:cNvPr id="5" name="Picture 4">
            <a:extLst>
              <a:ext uri="{FF2B5EF4-FFF2-40B4-BE49-F238E27FC236}">
                <a16:creationId xmlns:a16="http://schemas.microsoft.com/office/drawing/2014/main" id="{5382A34C-319B-3D4B-7CF6-CCF693041634}"/>
              </a:ext>
            </a:extLst>
          </p:cNvPr>
          <p:cNvPicPr>
            <a:picLocks noChangeAspect="1"/>
          </p:cNvPicPr>
          <p:nvPr/>
        </p:nvPicPr>
        <p:blipFill>
          <a:blip r:embed="rId8"/>
          <a:srcRect t="620"/>
          <a:stretch>
            <a:fillRect/>
          </a:stretch>
        </p:blipFill>
        <p:spPr>
          <a:xfrm>
            <a:off x="5973059" y="1603634"/>
            <a:ext cx="2736035" cy="3828205"/>
          </a:xfrm>
          <a:prstGeom prst="rect">
            <a:avLst/>
          </a:prstGeom>
        </p:spPr>
      </p:pic>
      <p:pic>
        <p:nvPicPr>
          <p:cNvPr id="9" name="Picture 8">
            <a:extLst>
              <a:ext uri="{FF2B5EF4-FFF2-40B4-BE49-F238E27FC236}">
                <a16:creationId xmlns:a16="http://schemas.microsoft.com/office/drawing/2014/main" id="{012DDC9F-E68B-ADF4-2F22-8A22ADC97B34}"/>
              </a:ext>
            </a:extLst>
          </p:cNvPr>
          <p:cNvPicPr>
            <a:picLocks noChangeAspect="1"/>
          </p:cNvPicPr>
          <p:nvPr/>
        </p:nvPicPr>
        <p:blipFill>
          <a:blip r:embed="rId9"/>
          <a:stretch>
            <a:fillRect/>
          </a:stretch>
        </p:blipFill>
        <p:spPr>
          <a:xfrm>
            <a:off x="431517" y="1603634"/>
            <a:ext cx="2724532" cy="3831793"/>
          </a:xfrm>
          <a:prstGeom prst="rect">
            <a:avLst/>
          </a:prstGeom>
        </p:spPr>
      </p:pic>
      <p:pic>
        <p:nvPicPr>
          <p:cNvPr id="11" name="Picture 10">
            <a:extLst>
              <a:ext uri="{FF2B5EF4-FFF2-40B4-BE49-F238E27FC236}">
                <a16:creationId xmlns:a16="http://schemas.microsoft.com/office/drawing/2014/main" id="{892A7389-17EF-B4EA-096D-52E4DE7AEF72}"/>
              </a:ext>
            </a:extLst>
          </p:cNvPr>
          <p:cNvPicPr>
            <a:picLocks noChangeAspect="1"/>
          </p:cNvPicPr>
          <p:nvPr/>
        </p:nvPicPr>
        <p:blipFill>
          <a:blip r:embed="rId10"/>
          <a:stretch>
            <a:fillRect/>
          </a:stretch>
        </p:blipFill>
        <p:spPr>
          <a:xfrm>
            <a:off x="3158197" y="1603634"/>
            <a:ext cx="2736035" cy="3831793"/>
          </a:xfrm>
          <a:prstGeom prst="rect">
            <a:avLst/>
          </a:prstGeom>
        </p:spPr>
      </p:pic>
      <p:pic>
        <p:nvPicPr>
          <p:cNvPr id="13" name="Picture 12">
            <a:extLst>
              <a:ext uri="{FF2B5EF4-FFF2-40B4-BE49-F238E27FC236}">
                <a16:creationId xmlns:a16="http://schemas.microsoft.com/office/drawing/2014/main" id="{BDD8ED3A-A174-5BEA-EE54-5C0C05177415}"/>
              </a:ext>
            </a:extLst>
          </p:cNvPr>
          <p:cNvPicPr>
            <a:picLocks noChangeAspect="1"/>
          </p:cNvPicPr>
          <p:nvPr/>
        </p:nvPicPr>
        <p:blipFill>
          <a:blip r:embed="rId11"/>
          <a:stretch>
            <a:fillRect/>
          </a:stretch>
        </p:blipFill>
        <p:spPr>
          <a:xfrm>
            <a:off x="8787922" y="1603634"/>
            <a:ext cx="2736036" cy="3822404"/>
          </a:xfrm>
          <a:prstGeom prst="rect">
            <a:avLst/>
          </a:prstGeom>
        </p:spPr>
      </p:pic>
      <p:sp>
        <p:nvSpPr>
          <p:cNvPr id="15" name="Content Placeholder 2">
            <a:extLst>
              <a:ext uri="{FF2B5EF4-FFF2-40B4-BE49-F238E27FC236}">
                <a16:creationId xmlns:a16="http://schemas.microsoft.com/office/drawing/2014/main" id="{770F3EA9-F270-06AE-24CD-0488A1E9E59B}"/>
              </a:ext>
            </a:extLst>
          </p:cNvPr>
          <p:cNvSpPr txBox="1">
            <a:spLocks/>
          </p:cNvSpPr>
          <p:nvPr/>
        </p:nvSpPr>
        <p:spPr>
          <a:xfrm>
            <a:off x="953467" y="6051727"/>
            <a:ext cx="10285200" cy="3256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sz="1800" dirty="0"/>
              <a:t>Increased cabergoline to 0.5mg 2x/week </a:t>
            </a:r>
          </a:p>
        </p:txBody>
      </p:sp>
    </p:spTree>
    <p:extLst>
      <p:ext uri="{BB962C8B-B14F-4D97-AF65-F5344CB8AC3E}">
        <p14:creationId xmlns:p14="http://schemas.microsoft.com/office/powerpoint/2010/main" val="4261447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A454-92FC-53C2-1FBB-D11952E39799}"/>
              </a:ext>
            </a:extLst>
          </p:cNvPr>
          <p:cNvSpPr>
            <a:spLocks noGrp="1"/>
          </p:cNvSpPr>
          <p:nvPr>
            <p:ph type="title"/>
          </p:nvPr>
        </p:nvSpPr>
        <p:spPr/>
        <p:txBody>
          <a:bodyPr/>
          <a:lstStyle/>
          <a:p>
            <a:r>
              <a:rPr lang="en-US" dirty="0"/>
              <a:t>Clinical Pearls </a:t>
            </a:r>
          </a:p>
        </p:txBody>
      </p:sp>
      <p:sp>
        <p:nvSpPr>
          <p:cNvPr id="3" name="Content Placeholder 2">
            <a:extLst>
              <a:ext uri="{FF2B5EF4-FFF2-40B4-BE49-F238E27FC236}">
                <a16:creationId xmlns:a16="http://schemas.microsoft.com/office/drawing/2014/main" id="{EB99600D-CC60-2A37-F5AE-0B0E7031BA7E}"/>
              </a:ext>
            </a:extLst>
          </p:cNvPr>
          <p:cNvSpPr>
            <a:spLocks noGrp="1"/>
          </p:cNvSpPr>
          <p:nvPr>
            <p:ph idx="1"/>
          </p:nvPr>
        </p:nvSpPr>
        <p:spPr/>
        <p:txBody>
          <a:bodyPr/>
          <a:lstStyle/>
          <a:p>
            <a:r>
              <a:rPr lang="en-US" sz="1800" b="1" dirty="0"/>
              <a:t>History, history, history!</a:t>
            </a:r>
          </a:p>
          <a:p>
            <a:pPr lvl="1"/>
            <a:r>
              <a:rPr lang="en-US" sz="1800" dirty="0"/>
              <a:t>Pregnant?</a:t>
            </a:r>
          </a:p>
          <a:p>
            <a:pPr lvl="1"/>
            <a:r>
              <a:rPr lang="en-US" sz="1800" dirty="0"/>
              <a:t>Stressed? </a:t>
            </a:r>
          </a:p>
          <a:p>
            <a:r>
              <a:rPr lang="en-US" sz="1800" dirty="0"/>
              <a:t>Importance of blood work </a:t>
            </a:r>
          </a:p>
          <a:p>
            <a:r>
              <a:rPr lang="en-US" sz="1800" dirty="0"/>
              <a:t>Dopamine agonist typically the first line of treatment </a:t>
            </a:r>
          </a:p>
          <a:p>
            <a:r>
              <a:rPr lang="en-US" sz="1800" dirty="0"/>
              <a:t>Optic pallor and neuroplasticity </a:t>
            </a:r>
          </a:p>
          <a:p>
            <a:r>
              <a:rPr lang="en-US" sz="1800" dirty="0"/>
              <a:t>Stable: 3-6 month initial follow-ups with visual field testing, yearly as it stabilizes </a:t>
            </a:r>
          </a:p>
          <a:p>
            <a:r>
              <a:rPr lang="en-US" sz="1800" dirty="0"/>
              <a:t>Visual symptoms – may consider FMLA (up to 12 weeks, +2 if pregnant)</a:t>
            </a:r>
          </a:p>
        </p:txBody>
      </p:sp>
      <p:sp>
        <p:nvSpPr>
          <p:cNvPr id="4" name="Slide Number Placeholder 3">
            <a:extLst>
              <a:ext uri="{FF2B5EF4-FFF2-40B4-BE49-F238E27FC236}">
                <a16:creationId xmlns:a16="http://schemas.microsoft.com/office/drawing/2014/main" id="{0AB0E274-8514-BDFA-E50D-448B5DBB8BB6}"/>
              </a:ext>
            </a:extLst>
          </p:cNvPr>
          <p:cNvSpPr>
            <a:spLocks noGrp="1"/>
          </p:cNvSpPr>
          <p:nvPr>
            <p:ph type="sldNum" sz="quarter" idx="12"/>
          </p:nvPr>
        </p:nvSpPr>
        <p:spPr/>
        <p:txBody>
          <a:bodyPr/>
          <a:lstStyle/>
          <a:p>
            <a:fld id="{E2E422AB-7BDA-442A-AC98-95E21D206A12}" type="slidenum">
              <a:rPr lang="en-US" smtClean="0"/>
              <a:t>65</a:t>
            </a:fld>
            <a:endParaRPr lang="en-US"/>
          </a:p>
        </p:txBody>
      </p:sp>
    </p:spTree>
    <p:extLst>
      <p:ext uri="{BB962C8B-B14F-4D97-AF65-F5344CB8AC3E}">
        <p14:creationId xmlns:p14="http://schemas.microsoft.com/office/powerpoint/2010/main" val="2957402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C967A-C4F2-B21D-CB3F-3BF204A42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B0E28-29CE-57D5-52A5-260EBD822038}"/>
              </a:ext>
            </a:extLst>
          </p:cNvPr>
          <p:cNvSpPr>
            <a:spLocks noGrp="1"/>
          </p:cNvSpPr>
          <p:nvPr>
            <p:ph type="title"/>
          </p:nvPr>
        </p:nvSpPr>
        <p:spPr/>
        <p:txBody>
          <a:bodyPr/>
          <a:lstStyle/>
          <a:p>
            <a:r>
              <a:rPr lang="en-US" dirty="0"/>
              <a:t>Case 3: </a:t>
            </a:r>
            <a:br>
              <a:rPr lang="en-US" dirty="0"/>
            </a:br>
            <a:br>
              <a:rPr lang="en-US" dirty="0"/>
            </a:br>
            <a:r>
              <a:rPr lang="en-US" dirty="0"/>
              <a:t>Seeing Cobwebs</a:t>
            </a:r>
          </a:p>
        </p:txBody>
      </p:sp>
      <p:sp>
        <p:nvSpPr>
          <p:cNvPr id="3" name="Text Placeholder 2">
            <a:extLst>
              <a:ext uri="{FF2B5EF4-FFF2-40B4-BE49-F238E27FC236}">
                <a16:creationId xmlns:a16="http://schemas.microsoft.com/office/drawing/2014/main" id="{E89E6803-86F9-2FD5-8ECB-F13CD0E5E729}"/>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A6CB89F8-2DDD-1F97-8DC5-9489096B7329}"/>
              </a:ext>
            </a:extLst>
          </p:cNvPr>
          <p:cNvSpPr>
            <a:spLocks noGrp="1"/>
          </p:cNvSpPr>
          <p:nvPr>
            <p:ph type="sldNum" sz="quarter" idx="12"/>
          </p:nvPr>
        </p:nvSpPr>
        <p:spPr/>
        <p:txBody>
          <a:bodyPr/>
          <a:lstStyle/>
          <a:p>
            <a:fld id="{C81C2154-C5B2-4D07-A417-D1DAAF3BB03F}" type="slidenum">
              <a:rPr lang="en-US" smtClean="0"/>
              <a:t>66</a:t>
            </a:fld>
            <a:endParaRPr lang="en-US"/>
          </a:p>
        </p:txBody>
      </p:sp>
    </p:spTree>
    <p:extLst>
      <p:ext uri="{BB962C8B-B14F-4D97-AF65-F5344CB8AC3E}">
        <p14:creationId xmlns:p14="http://schemas.microsoft.com/office/powerpoint/2010/main" val="3248521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B996-4E73-D405-9BA9-0AAB98694290}"/>
              </a:ext>
            </a:extLst>
          </p:cNvPr>
          <p:cNvSpPr>
            <a:spLocks noGrp="1"/>
          </p:cNvSpPr>
          <p:nvPr>
            <p:ph type="title"/>
          </p:nvPr>
        </p:nvSpPr>
        <p:spPr/>
        <p:txBody>
          <a:bodyPr/>
          <a:lstStyle/>
          <a:p>
            <a:r>
              <a:rPr lang="en-US" dirty="0"/>
              <a:t>Chief Complaint</a:t>
            </a:r>
          </a:p>
        </p:txBody>
      </p:sp>
      <p:sp>
        <p:nvSpPr>
          <p:cNvPr id="3" name="Content Placeholder 2">
            <a:extLst>
              <a:ext uri="{FF2B5EF4-FFF2-40B4-BE49-F238E27FC236}">
                <a16:creationId xmlns:a16="http://schemas.microsoft.com/office/drawing/2014/main" id="{DEBA0889-4552-8C41-0A1C-9F717AEA968A}"/>
              </a:ext>
            </a:extLst>
          </p:cNvPr>
          <p:cNvSpPr>
            <a:spLocks noGrp="1"/>
          </p:cNvSpPr>
          <p:nvPr>
            <p:ph idx="1"/>
          </p:nvPr>
        </p:nvSpPr>
        <p:spPr/>
        <p:txBody>
          <a:bodyPr/>
          <a:lstStyle/>
          <a:p>
            <a:r>
              <a:rPr lang="en-US" sz="1800" dirty="0"/>
              <a:t>First noted in 05/23/2023: </a:t>
            </a:r>
          </a:p>
          <a:p>
            <a:pPr lvl="1"/>
            <a:r>
              <a:rPr lang="en-US" sz="1800" i="1" dirty="0"/>
              <a:t>Patient noted that her distance vision has been gradually worsening over the years. When looking at street signs, states seeing double images. There is a “fixed oval shaped visual disturbance” in her right eye, present for a couple years. Has been to 2 physicians but never received a definitive answer. </a:t>
            </a:r>
          </a:p>
          <a:p>
            <a:pPr lvl="1"/>
            <a:endParaRPr lang="en-US" sz="1800" i="1" dirty="0"/>
          </a:p>
          <a:p>
            <a:r>
              <a:rPr lang="en-US" sz="1800" dirty="0"/>
              <a:t>07/12/23 visit: </a:t>
            </a:r>
          </a:p>
          <a:p>
            <a:pPr lvl="1"/>
            <a:r>
              <a:rPr lang="en-US" sz="1800" i="1" dirty="0"/>
              <a:t>Pt describes visual phenomenon as looking through “lace”.</a:t>
            </a:r>
          </a:p>
          <a:p>
            <a:pPr lvl="1"/>
            <a:endParaRPr lang="en-US" sz="1800" i="1" dirty="0"/>
          </a:p>
          <a:p>
            <a:r>
              <a:rPr lang="en-US" sz="1800" dirty="0"/>
              <a:t>12/19/25 visit: </a:t>
            </a:r>
          </a:p>
          <a:p>
            <a:pPr lvl="1"/>
            <a:r>
              <a:rPr lang="en-US" sz="1800" dirty="0"/>
              <a:t>Follow-up for a optic atrophy observed in OD </a:t>
            </a:r>
          </a:p>
          <a:p>
            <a:pPr lvl="1"/>
            <a:r>
              <a:rPr lang="en-US" sz="1800" dirty="0"/>
              <a:t>Pt still complains of constant blur in the right eye. Reports feeling like there is a film over her right eye. </a:t>
            </a:r>
          </a:p>
          <a:p>
            <a:endParaRPr lang="en-US" sz="1600" dirty="0"/>
          </a:p>
        </p:txBody>
      </p:sp>
      <p:sp>
        <p:nvSpPr>
          <p:cNvPr id="5" name="Slide Number Placeholder 4">
            <a:extLst>
              <a:ext uri="{FF2B5EF4-FFF2-40B4-BE49-F238E27FC236}">
                <a16:creationId xmlns:a16="http://schemas.microsoft.com/office/drawing/2014/main" id="{8C164F43-4320-AA3E-0E75-1A82A3045678}"/>
              </a:ext>
            </a:extLst>
          </p:cNvPr>
          <p:cNvSpPr>
            <a:spLocks noGrp="1"/>
          </p:cNvSpPr>
          <p:nvPr>
            <p:ph type="sldNum" sz="quarter" idx="12"/>
          </p:nvPr>
        </p:nvSpPr>
        <p:spPr/>
        <p:txBody>
          <a:bodyPr/>
          <a:lstStyle/>
          <a:p>
            <a:fld id="{E2E422AB-7BDA-442A-AC98-95E21D206A12}" type="slidenum">
              <a:rPr lang="en-US" smtClean="0"/>
              <a:t>67</a:t>
            </a:fld>
            <a:endParaRPr lang="en-US"/>
          </a:p>
        </p:txBody>
      </p:sp>
    </p:spTree>
    <p:extLst>
      <p:ext uri="{BB962C8B-B14F-4D97-AF65-F5344CB8AC3E}">
        <p14:creationId xmlns:p14="http://schemas.microsoft.com/office/powerpoint/2010/main" val="2811783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0D06-793D-3815-C962-1A40918946F1}"/>
              </a:ext>
            </a:extLst>
          </p:cNvPr>
          <p:cNvSpPr>
            <a:spLocks noGrp="1"/>
          </p:cNvSpPr>
          <p:nvPr>
            <p:ph type="title"/>
          </p:nvPr>
        </p:nvSpPr>
        <p:spPr/>
        <p:txBody>
          <a:bodyPr/>
          <a:lstStyle/>
          <a:p>
            <a:r>
              <a:rPr lang="en-US" dirty="0"/>
              <a:t>History </a:t>
            </a:r>
          </a:p>
        </p:txBody>
      </p:sp>
      <p:sp>
        <p:nvSpPr>
          <p:cNvPr id="3" name="Content Placeholder 2">
            <a:extLst>
              <a:ext uri="{FF2B5EF4-FFF2-40B4-BE49-F238E27FC236}">
                <a16:creationId xmlns:a16="http://schemas.microsoft.com/office/drawing/2014/main" id="{9B988311-400D-3CBB-8455-40D66D7D8C02}"/>
              </a:ext>
            </a:extLst>
          </p:cNvPr>
          <p:cNvSpPr>
            <a:spLocks noGrp="1"/>
          </p:cNvSpPr>
          <p:nvPr>
            <p:ph idx="1"/>
          </p:nvPr>
        </p:nvSpPr>
        <p:spPr/>
        <p:txBody>
          <a:bodyPr/>
          <a:lstStyle/>
          <a:p>
            <a:r>
              <a:rPr lang="en-US" sz="1800" dirty="0" err="1"/>
              <a:t>MHx</a:t>
            </a:r>
            <a:r>
              <a:rPr lang="en-US" sz="1800" dirty="0"/>
              <a:t>: Hypertension, Hypercholesteremia, Sleep apnea </a:t>
            </a:r>
          </a:p>
          <a:p>
            <a:r>
              <a:rPr lang="en-US" sz="1800" dirty="0"/>
              <a:t>Surgical history: Rotator cuff surgery </a:t>
            </a:r>
          </a:p>
          <a:p>
            <a:r>
              <a:rPr lang="en-US" sz="1800" dirty="0"/>
              <a:t>Medications: HCTZ, Lisinopril, Simvastatin, Metoprolol, AREDS BID PO</a:t>
            </a:r>
          </a:p>
          <a:p>
            <a:r>
              <a:rPr lang="en-US" sz="1800" dirty="0" err="1"/>
              <a:t>OHx</a:t>
            </a:r>
            <a:r>
              <a:rPr lang="en-US" sz="1800" dirty="0"/>
              <a:t>: </a:t>
            </a:r>
          </a:p>
          <a:p>
            <a:pPr lvl="1"/>
            <a:r>
              <a:rPr lang="en-US" sz="1800" b="1" dirty="0"/>
              <a:t>Diplopia OU, Subjective visual disturbance OD, Optic atrophy OD</a:t>
            </a:r>
            <a:r>
              <a:rPr lang="en-US" sz="1800" dirty="0"/>
              <a:t>, </a:t>
            </a:r>
            <a:r>
              <a:rPr lang="en-US" sz="1800" dirty="0" err="1"/>
              <a:t>Chorioretinal</a:t>
            </a:r>
            <a:r>
              <a:rPr lang="en-US" sz="1800" dirty="0"/>
              <a:t> scar OD, Dry AMD OU, Hypertensive retinopathy OU, Cataracts OU, Anatomical narrow angles OU</a:t>
            </a:r>
          </a:p>
          <a:p>
            <a:pPr lvl="1"/>
            <a:r>
              <a:rPr lang="en-US" sz="1800" dirty="0"/>
              <a:t>LPI OU</a:t>
            </a:r>
          </a:p>
          <a:p>
            <a:r>
              <a:rPr lang="en-US" sz="1800" dirty="0" err="1"/>
              <a:t>FHx</a:t>
            </a:r>
            <a:r>
              <a:rPr lang="en-US" sz="1800" dirty="0"/>
              <a:t>: </a:t>
            </a:r>
          </a:p>
          <a:p>
            <a:pPr lvl="1"/>
            <a:r>
              <a:rPr lang="en-US" sz="1800" dirty="0"/>
              <a:t>Diabetes, heart disease </a:t>
            </a:r>
          </a:p>
          <a:p>
            <a:r>
              <a:rPr lang="en-US" sz="1800" dirty="0"/>
              <a:t>No tobacco use</a:t>
            </a:r>
          </a:p>
          <a:p>
            <a:r>
              <a:rPr lang="en-US" sz="1800" dirty="0"/>
              <a:t>No known allergies </a:t>
            </a:r>
          </a:p>
        </p:txBody>
      </p:sp>
      <p:sp>
        <p:nvSpPr>
          <p:cNvPr id="5" name="Slide Number Placeholder 4">
            <a:extLst>
              <a:ext uri="{FF2B5EF4-FFF2-40B4-BE49-F238E27FC236}">
                <a16:creationId xmlns:a16="http://schemas.microsoft.com/office/drawing/2014/main" id="{0AA13441-1CFC-5EA1-BC2C-9FBB6C774B90}"/>
              </a:ext>
            </a:extLst>
          </p:cNvPr>
          <p:cNvSpPr>
            <a:spLocks noGrp="1"/>
          </p:cNvSpPr>
          <p:nvPr>
            <p:ph type="sldNum" sz="quarter" idx="12"/>
          </p:nvPr>
        </p:nvSpPr>
        <p:spPr/>
        <p:txBody>
          <a:bodyPr/>
          <a:lstStyle/>
          <a:p>
            <a:fld id="{E2E422AB-7BDA-442A-AC98-95E21D206A12}" type="slidenum">
              <a:rPr lang="en-US" smtClean="0"/>
              <a:t>68</a:t>
            </a:fld>
            <a:endParaRPr lang="en-US"/>
          </a:p>
        </p:txBody>
      </p:sp>
    </p:spTree>
    <p:extLst>
      <p:ext uri="{BB962C8B-B14F-4D97-AF65-F5344CB8AC3E}">
        <p14:creationId xmlns:p14="http://schemas.microsoft.com/office/powerpoint/2010/main" val="937912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3183-538D-1B1D-B282-ADD8854D0484}"/>
              </a:ext>
            </a:extLst>
          </p:cNvPr>
          <p:cNvSpPr>
            <a:spLocks noGrp="1"/>
          </p:cNvSpPr>
          <p:nvPr>
            <p:ph type="title"/>
          </p:nvPr>
        </p:nvSpPr>
        <p:spPr/>
        <p:txBody>
          <a:bodyPr/>
          <a:lstStyle/>
          <a:p>
            <a:r>
              <a:rPr lang="en-US" dirty="0"/>
              <a:t>Clinical findings (12/19/25)</a:t>
            </a:r>
          </a:p>
        </p:txBody>
      </p:sp>
      <p:sp>
        <p:nvSpPr>
          <p:cNvPr id="3" name="Content Placeholder 2">
            <a:extLst>
              <a:ext uri="{FF2B5EF4-FFF2-40B4-BE49-F238E27FC236}">
                <a16:creationId xmlns:a16="http://schemas.microsoft.com/office/drawing/2014/main" id="{990EE9E0-F539-C6AA-F2BA-C939651CD888}"/>
              </a:ext>
            </a:extLst>
          </p:cNvPr>
          <p:cNvSpPr>
            <a:spLocks noGrp="1"/>
          </p:cNvSpPr>
          <p:nvPr>
            <p:ph idx="1"/>
          </p:nvPr>
        </p:nvSpPr>
        <p:spPr/>
        <p:txBody>
          <a:bodyPr/>
          <a:lstStyle/>
          <a:p>
            <a:r>
              <a:rPr lang="en-US" sz="1800" dirty="0" err="1"/>
              <a:t>DVAcc</a:t>
            </a:r>
            <a:r>
              <a:rPr lang="en-US" sz="1800" dirty="0"/>
              <a:t>: </a:t>
            </a:r>
          </a:p>
          <a:p>
            <a:pPr lvl="1"/>
            <a:r>
              <a:rPr lang="en-US" sz="1800" dirty="0"/>
              <a:t>OD: 20/30 (no noted diplopia at this visit)</a:t>
            </a:r>
          </a:p>
          <a:p>
            <a:pPr lvl="1"/>
            <a:r>
              <a:rPr lang="en-US" sz="1800" dirty="0"/>
              <a:t>OS: 20/40</a:t>
            </a:r>
          </a:p>
          <a:p>
            <a:endParaRPr lang="en-US" sz="1800" dirty="0"/>
          </a:p>
          <a:p>
            <a:r>
              <a:rPr lang="en-US" sz="1800" dirty="0"/>
              <a:t>Pupils: NO APD noted OD at this visit</a:t>
            </a:r>
          </a:p>
          <a:p>
            <a:endParaRPr lang="en-US" sz="1800" dirty="0"/>
          </a:p>
          <a:p>
            <a:r>
              <a:rPr lang="en-US" sz="1800" dirty="0"/>
              <a:t>FCF: WNL OD and OS. No abnormal loss noted</a:t>
            </a:r>
          </a:p>
          <a:p>
            <a:pPr lvl="1"/>
            <a:endParaRPr lang="en-US" sz="1800" dirty="0"/>
          </a:p>
          <a:p>
            <a:r>
              <a:rPr lang="en-US" sz="1800" dirty="0"/>
              <a:t>DFE: </a:t>
            </a:r>
          </a:p>
          <a:p>
            <a:pPr lvl="1"/>
            <a:r>
              <a:rPr lang="en-US" sz="1800" dirty="0"/>
              <a:t>OD: </a:t>
            </a:r>
          </a:p>
          <a:p>
            <a:pPr lvl="2"/>
            <a:r>
              <a:rPr lang="en-US" sz="1800" b="1" dirty="0"/>
              <a:t>Oval shaped circle of pigment on anterior capsule. </a:t>
            </a:r>
          </a:p>
          <a:p>
            <a:pPr lvl="2"/>
            <a:r>
              <a:rPr lang="en-US" sz="1800" b="1" dirty="0"/>
              <a:t>Pallor, congested ONH. </a:t>
            </a:r>
            <a:r>
              <a:rPr lang="en-US" sz="1800" dirty="0"/>
              <a:t>Small disc; pale disc, gliosis of nerve, sharp margins</a:t>
            </a:r>
          </a:p>
          <a:p>
            <a:pPr lvl="1"/>
            <a:r>
              <a:rPr lang="en-US" sz="1800" dirty="0"/>
              <a:t>OS: </a:t>
            </a:r>
          </a:p>
          <a:p>
            <a:pPr lvl="2"/>
            <a:r>
              <a:rPr lang="en-US" sz="1800" dirty="0"/>
              <a:t>Pallor</a:t>
            </a:r>
          </a:p>
          <a:p>
            <a:pPr lvl="1"/>
            <a:endParaRPr lang="en-US" sz="1800" dirty="0"/>
          </a:p>
          <a:p>
            <a:r>
              <a:rPr lang="en-US" sz="1800" dirty="0"/>
              <a:t>Something doesn’t add up…</a:t>
            </a:r>
          </a:p>
        </p:txBody>
      </p:sp>
      <p:sp>
        <p:nvSpPr>
          <p:cNvPr id="5" name="Slide Number Placeholder 4">
            <a:extLst>
              <a:ext uri="{FF2B5EF4-FFF2-40B4-BE49-F238E27FC236}">
                <a16:creationId xmlns:a16="http://schemas.microsoft.com/office/drawing/2014/main" id="{A4B9233C-9AC0-E36B-8525-C351B78522F6}"/>
              </a:ext>
            </a:extLst>
          </p:cNvPr>
          <p:cNvSpPr>
            <a:spLocks noGrp="1"/>
          </p:cNvSpPr>
          <p:nvPr>
            <p:ph type="sldNum" sz="quarter" idx="12"/>
          </p:nvPr>
        </p:nvSpPr>
        <p:spPr/>
        <p:txBody>
          <a:bodyPr/>
          <a:lstStyle/>
          <a:p>
            <a:fld id="{E2E422AB-7BDA-442A-AC98-95E21D206A12}" type="slidenum">
              <a:rPr lang="en-US" smtClean="0"/>
              <a:t>69</a:t>
            </a:fld>
            <a:endParaRPr lang="en-US"/>
          </a:p>
        </p:txBody>
      </p:sp>
    </p:spTree>
    <p:extLst>
      <p:ext uri="{BB962C8B-B14F-4D97-AF65-F5344CB8AC3E}">
        <p14:creationId xmlns:p14="http://schemas.microsoft.com/office/powerpoint/2010/main" val="4199943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A5A3-DBC5-A616-2602-9391D450358A}"/>
              </a:ext>
            </a:extLst>
          </p:cNvPr>
          <p:cNvSpPr>
            <a:spLocks noGrp="1"/>
          </p:cNvSpPr>
          <p:nvPr>
            <p:ph type="title"/>
          </p:nvPr>
        </p:nvSpPr>
        <p:spPr/>
        <p:txBody>
          <a:bodyPr/>
          <a:lstStyle/>
          <a:p>
            <a:r>
              <a:rPr lang="en-US" dirty="0"/>
              <a:t>Optic chiasm </a:t>
            </a:r>
          </a:p>
        </p:txBody>
      </p:sp>
      <p:sp>
        <p:nvSpPr>
          <p:cNvPr id="3" name="Content Placeholder 2">
            <a:extLst>
              <a:ext uri="{FF2B5EF4-FFF2-40B4-BE49-F238E27FC236}">
                <a16:creationId xmlns:a16="http://schemas.microsoft.com/office/drawing/2014/main" id="{A5CAC195-375C-59F3-2B58-FAF173D27BE8}"/>
              </a:ext>
            </a:extLst>
          </p:cNvPr>
          <p:cNvSpPr>
            <a:spLocks noGrp="1"/>
          </p:cNvSpPr>
          <p:nvPr>
            <p:ph idx="1"/>
          </p:nvPr>
        </p:nvSpPr>
        <p:spPr>
          <a:xfrm>
            <a:off x="286536" y="1463622"/>
            <a:ext cx="6662522" cy="3515571"/>
          </a:xfrm>
        </p:spPr>
        <p:txBody>
          <a:bodyPr/>
          <a:lstStyle/>
          <a:p>
            <a:r>
              <a:rPr lang="en-US" sz="2000" dirty="0"/>
              <a:t>Pituitary Adenomas</a:t>
            </a:r>
          </a:p>
          <a:p>
            <a:pPr lvl="1"/>
            <a:r>
              <a:rPr lang="en-US" sz="2000" dirty="0"/>
              <a:t>Benign tumors of the pituitary gland </a:t>
            </a:r>
          </a:p>
          <a:p>
            <a:pPr lvl="1"/>
            <a:r>
              <a:rPr lang="en-US" sz="2000" dirty="0"/>
              <a:t>Pituitary apoplexy</a:t>
            </a:r>
          </a:p>
          <a:p>
            <a:r>
              <a:rPr lang="en-US" sz="2000" dirty="0"/>
              <a:t>Craniopharyngiomas </a:t>
            </a:r>
          </a:p>
          <a:p>
            <a:pPr lvl="1"/>
            <a:r>
              <a:rPr lang="en-US" sz="2000" dirty="0"/>
              <a:t>Childhood (5-14 years), or adult (50-74 years)</a:t>
            </a:r>
          </a:p>
          <a:p>
            <a:pPr lvl="1"/>
            <a:r>
              <a:rPr lang="en-US" sz="2000" dirty="0"/>
              <a:t>Outgrowth of Rathke’s pouch</a:t>
            </a:r>
          </a:p>
          <a:p>
            <a:r>
              <a:rPr lang="en-US" sz="2000" dirty="0"/>
              <a:t>Meningiomas </a:t>
            </a:r>
          </a:p>
          <a:p>
            <a:pPr lvl="1"/>
            <a:r>
              <a:rPr lang="en-US" sz="2000" dirty="0"/>
              <a:t>Most common, usually benign</a:t>
            </a:r>
          </a:p>
          <a:p>
            <a:pPr lvl="1"/>
            <a:r>
              <a:rPr lang="en-US" sz="2000" dirty="0"/>
              <a:t>Neoplasm of arachnoid cells</a:t>
            </a:r>
          </a:p>
          <a:p>
            <a:r>
              <a:rPr lang="en-US" sz="2000" dirty="0"/>
              <a:t>Anterior communicating artery aneurysm</a:t>
            </a:r>
          </a:p>
          <a:p>
            <a:pPr lvl="1"/>
            <a:r>
              <a:rPr lang="en-US" sz="2000" dirty="0"/>
              <a:t>Rare</a:t>
            </a:r>
          </a:p>
        </p:txBody>
      </p:sp>
      <p:sp>
        <p:nvSpPr>
          <p:cNvPr id="5" name="Slide Number Placeholder 4">
            <a:extLst>
              <a:ext uri="{FF2B5EF4-FFF2-40B4-BE49-F238E27FC236}">
                <a16:creationId xmlns:a16="http://schemas.microsoft.com/office/drawing/2014/main" id="{655F934A-9C86-B625-7A3D-0DFB70112F84}"/>
              </a:ext>
            </a:extLst>
          </p:cNvPr>
          <p:cNvSpPr>
            <a:spLocks noGrp="1"/>
          </p:cNvSpPr>
          <p:nvPr>
            <p:ph type="sldNum" sz="quarter" idx="12"/>
          </p:nvPr>
        </p:nvSpPr>
        <p:spPr/>
        <p:txBody>
          <a:bodyPr/>
          <a:lstStyle/>
          <a:p>
            <a:fld id="{E2E422AB-7BDA-442A-AC98-95E21D206A12}" type="slidenum">
              <a:rPr lang="en-US" smtClean="0"/>
              <a:t>7</a:t>
            </a:fld>
            <a:endParaRPr lang="en-US"/>
          </a:p>
        </p:txBody>
      </p:sp>
      <p:pic>
        <p:nvPicPr>
          <p:cNvPr id="2050" name="Picture 2" descr="5: Schematic view of the visual pathway. Nerve fibres from both eyes cross at the optic chiasm and are re-grouped according to whether they transmit signals from the left or the right part of the visual field. (After Goldstein [1996].) ">
            <a:extLst>
              <a:ext uri="{FF2B5EF4-FFF2-40B4-BE49-F238E27FC236}">
                <a16:creationId xmlns:a16="http://schemas.microsoft.com/office/drawing/2014/main" id="{49110A4A-64A3-B73D-F77B-182BAF05B6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5"/>
          <a:stretch>
            <a:fillRect/>
          </a:stretch>
        </p:blipFill>
        <p:spPr bwMode="auto">
          <a:xfrm>
            <a:off x="6949058" y="1034729"/>
            <a:ext cx="4812137" cy="3822840"/>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a:extLst>
              <a:ext uri="{FF2B5EF4-FFF2-40B4-BE49-F238E27FC236}">
                <a16:creationId xmlns:a16="http://schemas.microsoft.com/office/drawing/2014/main" id="{7E5BACAE-389E-6F48-1E2E-3D22C1C8518F}"/>
              </a:ext>
            </a:extLst>
          </p:cNvPr>
          <p:cNvSpPr/>
          <p:nvPr/>
        </p:nvSpPr>
        <p:spPr>
          <a:xfrm flipH="1">
            <a:off x="4729952" y="5248298"/>
            <a:ext cx="1114026" cy="11140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artial Circle 48">
            <a:extLst>
              <a:ext uri="{FF2B5EF4-FFF2-40B4-BE49-F238E27FC236}">
                <a16:creationId xmlns:a16="http://schemas.microsoft.com/office/drawing/2014/main" id="{B795F391-ACB6-65C8-75BF-E1DC8DE709E3}"/>
              </a:ext>
            </a:extLst>
          </p:cNvPr>
          <p:cNvSpPr/>
          <p:nvPr/>
        </p:nvSpPr>
        <p:spPr>
          <a:xfrm flipH="1">
            <a:off x="4729952" y="5248298"/>
            <a:ext cx="1114026" cy="1114026"/>
          </a:xfrm>
          <a:prstGeom prst="pie">
            <a:avLst>
              <a:gd name="adj1" fmla="val 5400000"/>
              <a:gd name="adj2" fmla="val 162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Oval 49">
            <a:extLst>
              <a:ext uri="{FF2B5EF4-FFF2-40B4-BE49-F238E27FC236}">
                <a16:creationId xmlns:a16="http://schemas.microsoft.com/office/drawing/2014/main" id="{A4BC7F6A-627D-2344-8546-4890A6F1AFEF}"/>
              </a:ext>
            </a:extLst>
          </p:cNvPr>
          <p:cNvSpPr/>
          <p:nvPr/>
        </p:nvSpPr>
        <p:spPr>
          <a:xfrm>
            <a:off x="1583263" y="5252484"/>
            <a:ext cx="1114026" cy="1114026"/>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5C98021-0384-84C8-B3D9-0F794C0B9592}"/>
              </a:ext>
            </a:extLst>
          </p:cNvPr>
          <p:cNvSpPr/>
          <p:nvPr/>
        </p:nvSpPr>
        <p:spPr>
          <a:xfrm>
            <a:off x="3435114" y="5252484"/>
            <a:ext cx="1114026" cy="11140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artial Circle 52">
            <a:extLst>
              <a:ext uri="{FF2B5EF4-FFF2-40B4-BE49-F238E27FC236}">
                <a16:creationId xmlns:a16="http://schemas.microsoft.com/office/drawing/2014/main" id="{4378E2CF-A3F9-6C29-B651-4495E9ACC828}"/>
              </a:ext>
            </a:extLst>
          </p:cNvPr>
          <p:cNvSpPr/>
          <p:nvPr/>
        </p:nvSpPr>
        <p:spPr>
          <a:xfrm>
            <a:off x="3435114" y="5252484"/>
            <a:ext cx="1114026" cy="1114026"/>
          </a:xfrm>
          <a:prstGeom prst="pie">
            <a:avLst>
              <a:gd name="adj1" fmla="val 5400000"/>
              <a:gd name="adj2" fmla="val 162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53">
            <a:extLst>
              <a:ext uri="{FF2B5EF4-FFF2-40B4-BE49-F238E27FC236}">
                <a16:creationId xmlns:a16="http://schemas.microsoft.com/office/drawing/2014/main" id="{E3EC8614-DF16-43C4-E061-E492EA502155}"/>
              </a:ext>
            </a:extLst>
          </p:cNvPr>
          <p:cNvSpPr/>
          <p:nvPr/>
        </p:nvSpPr>
        <p:spPr>
          <a:xfrm>
            <a:off x="286536" y="5252484"/>
            <a:ext cx="1114026" cy="111402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F73D5B2-0E2A-0BAE-19AD-1E2DEFB55B76}"/>
              </a:ext>
            </a:extLst>
          </p:cNvPr>
          <p:cNvSpPr/>
          <p:nvPr/>
        </p:nvSpPr>
        <p:spPr>
          <a:xfrm flipH="1">
            <a:off x="7920164" y="5248298"/>
            <a:ext cx="1114026" cy="11140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artial Circle 55">
            <a:extLst>
              <a:ext uri="{FF2B5EF4-FFF2-40B4-BE49-F238E27FC236}">
                <a16:creationId xmlns:a16="http://schemas.microsoft.com/office/drawing/2014/main" id="{F1BF143E-5F05-12BE-2789-21CD70E595BA}"/>
              </a:ext>
            </a:extLst>
          </p:cNvPr>
          <p:cNvSpPr/>
          <p:nvPr/>
        </p:nvSpPr>
        <p:spPr>
          <a:xfrm flipH="1">
            <a:off x="7920164" y="5248298"/>
            <a:ext cx="1114026" cy="1114026"/>
          </a:xfrm>
          <a:prstGeom prst="pie">
            <a:avLst>
              <a:gd name="adj1" fmla="val 5400000"/>
              <a:gd name="adj2" fmla="val 162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val 56">
            <a:extLst>
              <a:ext uri="{FF2B5EF4-FFF2-40B4-BE49-F238E27FC236}">
                <a16:creationId xmlns:a16="http://schemas.microsoft.com/office/drawing/2014/main" id="{24FA3637-CCEA-FCA9-150C-1DC1C6CA5D70}"/>
              </a:ext>
            </a:extLst>
          </p:cNvPr>
          <p:cNvSpPr/>
          <p:nvPr/>
        </p:nvSpPr>
        <p:spPr>
          <a:xfrm>
            <a:off x="6625326" y="5252484"/>
            <a:ext cx="1114026" cy="11140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artial Circle 57">
            <a:extLst>
              <a:ext uri="{FF2B5EF4-FFF2-40B4-BE49-F238E27FC236}">
                <a16:creationId xmlns:a16="http://schemas.microsoft.com/office/drawing/2014/main" id="{09D185F9-B03A-75B5-04C2-47E8CD7C2349}"/>
              </a:ext>
            </a:extLst>
          </p:cNvPr>
          <p:cNvSpPr/>
          <p:nvPr/>
        </p:nvSpPr>
        <p:spPr>
          <a:xfrm flipH="1">
            <a:off x="6625326" y="5250391"/>
            <a:ext cx="1114026" cy="1114026"/>
          </a:xfrm>
          <a:prstGeom prst="pie">
            <a:avLst>
              <a:gd name="adj1" fmla="val 5400000"/>
              <a:gd name="adj2" fmla="val 162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a:extLst>
              <a:ext uri="{FF2B5EF4-FFF2-40B4-BE49-F238E27FC236}">
                <a16:creationId xmlns:a16="http://schemas.microsoft.com/office/drawing/2014/main" id="{B143EB41-7BF1-FDE0-AE8C-671F756D8533}"/>
              </a:ext>
            </a:extLst>
          </p:cNvPr>
          <p:cNvSpPr/>
          <p:nvPr/>
        </p:nvSpPr>
        <p:spPr>
          <a:xfrm flipH="1">
            <a:off x="10946135" y="5250391"/>
            <a:ext cx="1114026" cy="11140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artial Circle 59">
            <a:extLst>
              <a:ext uri="{FF2B5EF4-FFF2-40B4-BE49-F238E27FC236}">
                <a16:creationId xmlns:a16="http://schemas.microsoft.com/office/drawing/2014/main" id="{1103FE50-6B2B-5179-2416-956FB8892A6B}"/>
              </a:ext>
            </a:extLst>
          </p:cNvPr>
          <p:cNvSpPr/>
          <p:nvPr/>
        </p:nvSpPr>
        <p:spPr>
          <a:xfrm flipH="1">
            <a:off x="10946135" y="5248298"/>
            <a:ext cx="1114026" cy="1114026"/>
          </a:xfrm>
          <a:prstGeom prst="pie">
            <a:avLst>
              <a:gd name="adj1" fmla="val 5400000"/>
              <a:gd name="adj2" fmla="val 113545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73">
            <a:extLst>
              <a:ext uri="{FF2B5EF4-FFF2-40B4-BE49-F238E27FC236}">
                <a16:creationId xmlns:a16="http://schemas.microsoft.com/office/drawing/2014/main" id="{B080ED4F-E913-A044-8CC9-CDE8DBE9A6B9}"/>
              </a:ext>
            </a:extLst>
          </p:cNvPr>
          <p:cNvSpPr/>
          <p:nvPr/>
        </p:nvSpPr>
        <p:spPr>
          <a:xfrm>
            <a:off x="9651297" y="5250391"/>
            <a:ext cx="1114026" cy="11140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artial Circle 74">
            <a:extLst>
              <a:ext uri="{FF2B5EF4-FFF2-40B4-BE49-F238E27FC236}">
                <a16:creationId xmlns:a16="http://schemas.microsoft.com/office/drawing/2014/main" id="{A9894E45-6ED9-F967-B502-86F065358A54}"/>
              </a:ext>
            </a:extLst>
          </p:cNvPr>
          <p:cNvSpPr/>
          <p:nvPr/>
        </p:nvSpPr>
        <p:spPr>
          <a:xfrm flipH="1">
            <a:off x="9651297" y="5248298"/>
            <a:ext cx="1114026" cy="1114026"/>
          </a:xfrm>
          <a:prstGeom prst="pie">
            <a:avLst>
              <a:gd name="adj1" fmla="val 5400000"/>
              <a:gd name="adj2" fmla="val 1166687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Rectangle 75">
            <a:extLst>
              <a:ext uri="{FF2B5EF4-FFF2-40B4-BE49-F238E27FC236}">
                <a16:creationId xmlns:a16="http://schemas.microsoft.com/office/drawing/2014/main" id="{30DE84D1-D7C3-79EA-2052-5F447614E73A}"/>
              </a:ext>
            </a:extLst>
          </p:cNvPr>
          <p:cNvSpPr/>
          <p:nvPr/>
        </p:nvSpPr>
        <p:spPr>
          <a:xfrm rot="1570697">
            <a:off x="8466337" y="2003980"/>
            <a:ext cx="649137" cy="10178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F4900DA-DEA8-ADEF-E7BA-89EBE5225A34}"/>
              </a:ext>
            </a:extLst>
          </p:cNvPr>
          <p:cNvSpPr/>
          <p:nvPr/>
        </p:nvSpPr>
        <p:spPr>
          <a:xfrm rot="5400000">
            <a:off x="8060527" y="2517408"/>
            <a:ext cx="649137" cy="10178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5BC2B94-1773-6B86-8A71-8639BD8B9EC6}"/>
              </a:ext>
            </a:extLst>
          </p:cNvPr>
          <p:cNvSpPr/>
          <p:nvPr/>
        </p:nvSpPr>
        <p:spPr>
          <a:xfrm rot="7454708">
            <a:off x="8466336" y="2759440"/>
            <a:ext cx="649137" cy="10178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3D79A9B-EC40-3B00-D76B-8CA0FB30549D}"/>
              </a:ext>
            </a:extLst>
          </p:cNvPr>
          <p:cNvSpPr/>
          <p:nvPr/>
        </p:nvSpPr>
        <p:spPr>
          <a:xfrm rot="11662204">
            <a:off x="8701989" y="3576959"/>
            <a:ext cx="649137" cy="10178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22F7093-758F-3F99-1315-EDF18F6C6210}"/>
              </a:ext>
            </a:extLst>
          </p:cNvPr>
          <p:cNvSpPr txBox="1"/>
          <p:nvPr/>
        </p:nvSpPr>
        <p:spPr>
          <a:xfrm>
            <a:off x="9034190" y="2009228"/>
            <a:ext cx="761627" cy="369332"/>
          </a:xfrm>
          <a:prstGeom prst="rect">
            <a:avLst/>
          </a:prstGeom>
          <a:noFill/>
        </p:spPr>
        <p:txBody>
          <a:bodyPr wrap="square" rtlCol="0">
            <a:spAutoFit/>
          </a:bodyPr>
          <a:lstStyle/>
          <a:p>
            <a:r>
              <a:rPr lang="en-US" sz="1800" b="1" dirty="0">
                <a:solidFill>
                  <a:srgbClr val="FF0000"/>
                </a:solidFill>
              </a:rPr>
              <a:t>1</a:t>
            </a:r>
          </a:p>
        </p:txBody>
      </p:sp>
      <p:sp>
        <p:nvSpPr>
          <p:cNvPr id="81" name="TextBox 80">
            <a:extLst>
              <a:ext uri="{FF2B5EF4-FFF2-40B4-BE49-F238E27FC236}">
                <a16:creationId xmlns:a16="http://schemas.microsoft.com/office/drawing/2014/main" id="{E8A9855F-B3A2-58A5-8063-E195DF32D1E1}"/>
              </a:ext>
            </a:extLst>
          </p:cNvPr>
          <p:cNvSpPr txBox="1"/>
          <p:nvPr/>
        </p:nvSpPr>
        <p:spPr>
          <a:xfrm>
            <a:off x="8096363" y="2723319"/>
            <a:ext cx="380815" cy="369332"/>
          </a:xfrm>
          <a:prstGeom prst="rect">
            <a:avLst/>
          </a:prstGeom>
          <a:noFill/>
        </p:spPr>
        <p:txBody>
          <a:bodyPr wrap="square" rtlCol="0">
            <a:spAutoFit/>
          </a:bodyPr>
          <a:lstStyle/>
          <a:p>
            <a:r>
              <a:rPr lang="en-US" sz="1800" b="1" dirty="0">
                <a:solidFill>
                  <a:srgbClr val="FF0000"/>
                </a:solidFill>
              </a:rPr>
              <a:t>2</a:t>
            </a:r>
          </a:p>
        </p:txBody>
      </p:sp>
      <p:sp>
        <p:nvSpPr>
          <p:cNvPr id="82" name="TextBox 81">
            <a:extLst>
              <a:ext uri="{FF2B5EF4-FFF2-40B4-BE49-F238E27FC236}">
                <a16:creationId xmlns:a16="http://schemas.microsoft.com/office/drawing/2014/main" id="{706EDEB0-2392-4702-EB41-5A9CCE260CC7}"/>
              </a:ext>
            </a:extLst>
          </p:cNvPr>
          <p:cNvSpPr txBox="1"/>
          <p:nvPr/>
        </p:nvSpPr>
        <p:spPr>
          <a:xfrm>
            <a:off x="8850385" y="2588488"/>
            <a:ext cx="761627" cy="369332"/>
          </a:xfrm>
          <a:prstGeom prst="rect">
            <a:avLst/>
          </a:prstGeom>
          <a:noFill/>
        </p:spPr>
        <p:txBody>
          <a:bodyPr wrap="square" rtlCol="0">
            <a:spAutoFit/>
          </a:bodyPr>
          <a:lstStyle/>
          <a:p>
            <a:r>
              <a:rPr lang="en-US" sz="1800" b="1" dirty="0">
                <a:solidFill>
                  <a:srgbClr val="FF0000"/>
                </a:solidFill>
              </a:rPr>
              <a:t>3</a:t>
            </a:r>
          </a:p>
        </p:txBody>
      </p:sp>
      <p:sp>
        <p:nvSpPr>
          <p:cNvPr id="83" name="TextBox 82">
            <a:extLst>
              <a:ext uri="{FF2B5EF4-FFF2-40B4-BE49-F238E27FC236}">
                <a16:creationId xmlns:a16="http://schemas.microsoft.com/office/drawing/2014/main" id="{8569135C-33D2-7267-83C6-A68BFC8D404D}"/>
              </a:ext>
            </a:extLst>
          </p:cNvPr>
          <p:cNvSpPr txBox="1"/>
          <p:nvPr/>
        </p:nvSpPr>
        <p:spPr>
          <a:xfrm>
            <a:off x="9318526" y="3498467"/>
            <a:ext cx="761627" cy="369332"/>
          </a:xfrm>
          <a:prstGeom prst="rect">
            <a:avLst/>
          </a:prstGeom>
          <a:noFill/>
        </p:spPr>
        <p:txBody>
          <a:bodyPr wrap="square" rtlCol="0">
            <a:spAutoFit/>
          </a:bodyPr>
          <a:lstStyle/>
          <a:p>
            <a:r>
              <a:rPr lang="en-US" sz="1800" b="1" dirty="0">
                <a:solidFill>
                  <a:srgbClr val="FF0000"/>
                </a:solidFill>
              </a:rPr>
              <a:t>4</a:t>
            </a:r>
          </a:p>
        </p:txBody>
      </p:sp>
    </p:spTree>
    <p:extLst>
      <p:ext uri="{BB962C8B-B14F-4D97-AF65-F5344CB8AC3E}">
        <p14:creationId xmlns:p14="http://schemas.microsoft.com/office/powerpoint/2010/main" val="115620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2" grpId="0" animBg="1"/>
      <p:bldP spid="53" grpId="0" animBg="1"/>
      <p:bldP spid="54" grpId="0" animBg="1"/>
      <p:bldP spid="55" grpId="0" animBg="1"/>
      <p:bldP spid="56" grpId="0" animBg="1"/>
      <p:bldP spid="57" grpId="0" animBg="1"/>
      <p:bldP spid="58" grpId="0" animBg="1"/>
      <p:bldP spid="59" grpId="0" animBg="1"/>
      <p:bldP spid="60" grpId="0" animBg="1"/>
      <p:bldP spid="74" grpId="0" animBg="1"/>
      <p:bldP spid="75" grpId="0" animBg="1"/>
      <p:bldP spid="76" grpId="0" animBg="1"/>
      <p:bldP spid="77" grpId="0" animBg="1"/>
      <p:bldP spid="78" grpId="0" animBg="1"/>
      <p:bldP spid="79" grpId="0" animBg="1"/>
      <p:bldP spid="80" grpId="0"/>
      <p:bldP spid="81" grpId="0"/>
      <p:bldP spid="82" grpId="0"/>
      <p:bldP spid="8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030FE-F3FE-587C-9808-FEC2F917B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C27F7-3764-A1F7-59A8-B39C0552F5B9}"/>
              </a:ext>
            </a:extLst>
          </p:cNvPr>
          <p:cNvSpPr>
            <a:spLocks noGrp="1"/>
          </p:cNvSpPr>
          <p:nvPr>
            <p:ph type="title"/>
          </p:nvPr>
        </p:nvSpPr>
        <p:spPr/>
        <p:txBody>
          <a:bodyPr/>
          <a:lstStyle/>
          <a:p>
            <a:r>
              <a:rPr lang="en-US" dirty="0"/>
              <a:t>Clinical findings (12/11/2024)</a:t>
            </a:r>
          </a:p>
        </p:txBody>
      </p:sp>
      <p:sp>
        <p:nvSpPr>
          <p:cNvPr id="3" name="Content Placeholder 2">
            <a:extLst>
              <a:ext uri="{FF2B5EF4-FFF2-40B4-BE49-F238E27FC236}">
                <a16:creationId xmlns:a16="http://schemas.microsoft.com/office/drawing/2014/main" id="{4E59F78C-E177-C673-404D-5204B5932BDA}"/>
              </a:ext>
            </a:extLst>
          </p:cNvPr>
          <p:cNvSpPr>
            <a:spLocks noGrp="1"/>
          </p:cNvSpPr>
          <p:nvPr>
            <p:ph idx="1"/>
          </p:nvPr>
        </p:nvSpPr>
        <p:spPr/>
        <p:txBody>
          <a:bodyPr/>
          <a:lstStyle/>
          <a:p>
            <a:r>
              <a:rPr lang="en-US" sz="1800" dirty="0" err="1"/>
              <a:t>DVAcc</a:t>
            </a:r>
            <a:r>
              <a:rPr lang="en-US" sz="1800" dirty="0"/>
              <a:t>: </a:t>
            </a:r>
          </a:p>
          <a:p>
            <a:pPr lvl="1"/>
            <a:r>
              <a:rPr lang="en-US" sz="1800" dirty="0"/>
              <a:t>OD: 20/50+1, PH: NI </a:t>
            </a:r>
            <a:r>
              <a:rPr lang="en-US" sz="1800" dirty="0">
                <a:solidFill>
                  <a:srgbClr val="FF0000"/>
                </a:solidFill>
              </a:rPr>
              <a:t>(“Double VA”)</a:t>
            </a:r>
          </a:p>
          <a:p>
            <a:pPr lvl="1"/>
            <a:r>
              <a:rPr lang="en-US" sz="1800" dirty="0"/>
              <a:t>OS: 20/60+, PH: 20/30</a:t>
            </a:r>
          </a:p>
          <a:p>
            <a:endParaRPr lang="en-US" sz="1800" dirty="0"/>
          </a:p>
          <a:p>
            <a:r>
              <a:rPr lang="en-US" sz="1800" dirty="0"/>
              <a:t>Pupils: </a:t>
            </a:r>
            <a:r>
              <a:rPr lang="en-US" sz="1800" dirty="0">
                <a:solidFill>
                  <a:srgbClr val="FF0000"/>
                </a:solidFill>
              </a:rPr>
              <a:t>OD (+) APD</a:t>
            </a:r>
          </a:p>
          <a:p>
            <a:endParaRPr lang="en-US" sz="1800" dirty="0"/>
          </a:p>
          <a:p>
            <a:r>
              <a:rPr lang="en-US" sz="1800" dirty="0"/>
              <a:t>FCF: WNL OD and OS. No abnormal loss noted</a:t>
            </a:r>
          </a:p>
          <a:p>
            <a:pPr lvl="1"/>
            <a:endParaRPr lang="en-US" sz="1800" dirty="0"/>
          </a:p>
          <a:p>
            <a:r>
              <a:rPr lang="en-US" sz="1800" dirty="0"/>
              <a:t>DFE: </a:t>
            </a:r>
          </a:p>
          <a:p>
            <a:pPr lvl="1"/>
            <a:r>
              <a:rPr lang="en-US" sz="1800" dirty="0"/>
              <a:t>OD: </a:t>
            </a:r>
          </a:p>
          <a:p>
            <a:pPr lvl="2"/>
            <a:r>
              <a:rPr lang="en-US" sz="1800" dirty="0"/>
              <a:t>Oval shaped circle of pigment on anterior capsule. </a:t>
            </a:r>
          </a:p>
          <a:p>
            <a:pPr lvl="2"/>
            <a:r>
              <a:rPr lang="en-US" sz="1800" dirty="0"/>
              <a:t>Pallor, congested ONH. Small disc; pale disc, gliosis of nerve, sharp margins</a:t>
            </a:r>
          </a:p>
          <a:p>
            <a:pPr lvl="1"/>
            <a:r>
              <a:rPr lang="en-US" sz="1800" dirty="0"/>
              <a:t>OS: </a:t>
            </a:r>
          </a:p>
          <a:p>
            <a:pPr lvl="2"/>
            <a:r>
              <a:rPr lang="en-US" sz="1800" dirty="0"/>
              <a:t>Pallor</a:t>
            </a:r>
          </a:p>
          <a:p>
            <a:pPr lvl="2"/>
            <a:endParaRPr lang="en-US" sz="1800" dirty="0"/>
          </a:p>
          <a:p>
            <a:r>
              <a:rPr lang="en-US" sz="1800" dirty="0"/>
              <a:t>Diplopia, APD, FCF defects OD noted before…</a:t>
            </a:r>
          </a:p>
          <a:p>
            <a:pPr lvl="1"/>
            <a:endParaRPr lang="en-US" sz="1800" dirty="0"/>
          </a:p>
        </p:txBody>
      </p:sp>
      <p:sp>
        <p:nvSpPr>
          <p:cNvPr id="5" name="Slide Number Placeholder 4">
            <a:extLst>
              <a:ext uri="{FF2B5EF4-FFF2-40B4-BE49-F238E27FC236}">
                <a16:creationId xmlns:a16="http://schemas.microsoft.com/office/drawing/2014/main" id="{E4ABADD0-99EA-B233-9FF3-3EDE4A6BBD12}"/>
              </a:ext>
            </a:extLst>
          </p:cNvPr>
          <p:cNvSpPr>
            <a:spLocks noGrp="1"/>
          </p:cNvSpPr>
          <p:nvPr>
            <p:ph type="sldNum" sz="quarter" idx="12"/>
          </p:nvPr>
        </p:nvSpPr>
        <p:spPr/>
        <p:txBody>
          <a:bodyPr/>
          <a:lstStyle/>
          <a:p>
            <a:fld id="{E2E422AB-7BDA-442A-AC98-95E21D206A12}" type="slidenum">
              <a:rPr lang="en-US" smtClean="0"/>
              <a:t>70</a:t>
            </a:fld>
            <a:endParaRPr lang="en-US"/>
          </a:p>
        </p:txBody>
      </p:sp>
    </p:spTree>
    <p:extLst>
      <p:ext uri="{BB962C8B-B14F-4D97-AF65-F5344CB8AC3E}">
        <p14:creationId xmlns:p14="http://schemas.microsoft.com/office/powerpoint/2010/main" val="1578211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ECC07-57F1-8384-DEB1-5AF69FB5F115}"/>
              </a:ext>
            </a:extLst>
          </p:cNvPr>
          <p:cNvSpPr>
            <a:spLocks noGrp="1"/>
          </p:cNvSpPr>
          <p:nvPr>
            <p:ph type="title"/>
          </p:nvPr>
        </p:nvSpPr>
        <p:spPr/>
        <p:txBody>
          <a:bodyPr/>
          <a:lstStyle/>
          <a:p>
            <a:r>
              <a:rPr lang="en-US" dirty="0"/>
              <a:t>Ancillary Testing</a:t>
            </a:r>
          </a:p>
        </p:txBody>
      </p:sp>
      <p:sp>
        <p:nvSpPr>
          <p:cNvPr id="3" name="Content Placeholder 2">
            <a:extLst>
              <a:ext uri="{FF2B5EF4-FFF2-40B4-BE49-F238E27FC236}">
                <a16:creationId xmlns:a16="http://schemas.microsoft.com/office/drawing/2014/main" id="{091BFDED-7460-7B6A-241C-7EFC806F8F61}"/>
              </a:ext>
            </a:extLst>
          </p:cNvPr>
          <p:cNvSpPr>
            <a:spLocks noGrp="1"/>
          </p:cNvSpPr>
          <p:nvPr>
            <p:ph idx="1"/>
          </p:nvPr>
        </p:nvSpPr>
        <p:spPr>
          <a:xfrm>
            <a:off x="409893" y="4623515"/>
            <a:ext cx="6554916" cy="1036875"/>
          </a:xfrm>
        </p:spPr>
        <p:txBody>
          <a:bodyPr/>
          <a:lstStyle/>
          <a:p>
            <a:r>
              <a:rPr lang="en-US" sz="1800" dirty="0"/>
              <a:t>Figure 10 (Left): </a:t>
            </a:r>
            <a:r>
              <a:rPr lang="en-US" sz="1800" dirty="0" err="1"/>
              <a:t>Optos</a:t>
            </a:r>
            <a:r>
              <a:rPr lang="en-US" sz="1800" dirty="0"/>
              <a:t> (07/12/2023)</a:t>
            </a:r>
          </a:p>
          <a:p>
            <a:r>
              <a:rPr lang="en-US" sz="1800" dirty="0"/>
              <a:t>Figure 11 (Right): OCTG (06/20/2025)</a:t>
            </a:r>
          </a:p>
        </p:txBody>
      </p:sp>
      <p:sp>
        <p:nvSpPr>
          <p:cNvPr id="5" name="Slide Number Placeholder 4">
            <a:extLst>
              <a:ext uri="{FF2B5EF4-FFF2-40B4-BE49-F238E27FC236}">
                <a16:creationId xmlns:a16="http://schemas.microsoft.com/office/drawing/2014/main" id="{0C371789-F7F8-C2AC-7D1F-CAE04EBABA80}"/>
              </a:ext>
            </a:extLst>
          </p:cNvPr>
          <p:cNvSpPr>
            <a:spLocks noGrp="1"/>
          </p:cNvSpPr>
          <p:nvPr>
            <p:ph type="sldNum" sz="quarter" idx="12"/>
          </p:nvPr>
        </p:nvSpPr>
        <p:spPr/>
        <p:txBody>
          <a:bodyPr/>
          <a:lstStyle/>
          <a:p>
            <a:fld id="{E2E422AB-7BDA-442A-AC98-95E21D206A12}" type="slidenum">
              <a:rPr lang="en-US" smtClean="0"/>
              <a:t>71</a:t>
            </a:fld>
            <a:endParaRPr lang="en-US"/>
          </a:p>
        </p:txBody>
      </p:sp>
      <p:pic>
        <p:nvPicPr>
          <p:cNvPr id="6" name="Picture 5">
            <a:extLst>
              <a:ext uri="{FF2B5EF4-FFF2-40B4-BE49-F238E27FC236}">
                <a16:creationId xmlns:a16="http://schemas.microsoft.com/office/drawing/2014/main" id="{66DA30E5-3466-8978-DFBD-FDE3E2B73440}"/>
              </a:ext>
            </a:extLst>
          </p:cNvPr>
          <p:cNvPicPr>
            <a:picLocks noChangeAspect="1"/>
          </p:cNvPicPr>
          <p:nvPr/>
        </p:nvPicPr>
        <p:blipFill>
          <a:blip r:embed="rId2"/>
          <a:stretch>
            <a:fillRect/>
          </a:stretch>
        </p:blipFill>
        <p:spPr>
          <a:xfrm>
            <a:off x="377265" y="1804016"/>
            <a:ext cx="3801930" cy="2533806"/>
          </a:xfrm>
          <a:prstGeom prst="rect">
            <a:avLst/>
          </a:prstGeom>
        </p:spPr>
      </p:pic>
      <p:pic>
        <p:nvPicPr>
          <p:cNvPr id="10" name="Picture 9">
            <a:extLst>
              <a:ext uri="{FF2B5EF4-FFF2-40B4-BE49-F238E27FC236}">
                <a16:creationId xmlns:a16="http://schemas.microsoft.com/office/drawing/2014/main" id="{0494508D-A7A4-10CF-9931-6E6820A3C1BD}"/>
              </a:ext>
            </a:extLst>
          </p:cNvPr>
          <p:cNvPicPr>
            <a:picLocks noChangeAspect="1"/>
          </p:cNvPicPr>
          <p:nvPr/>
        </p:nvPicPr>
        <p:blipFill>
          <a:blip r:embed="rId3"/>
          <a:srcRect r="19126"/>
          <a:stretch>
            <a:fillRect/>
          </a:stretch>
        </p:blipFill>
        <p:spPr>
          <a:xfrm>
            <a:off x="4179195" y="1803043"/>
            <a:ext cx="3889419" cy="2537113"/>
          </a:xfrm>
          <a:prstGeom prst="rect">
            <a:avLst/>
          </a:prstGeom>
        </p:spPr>
      </p:pic>
      <p:pic>
        <p:nvPicPr>
          <p:cNvPr id="12" name="Picture 11">
            <a:extLst>
              <a:ext uri="{FF2B5EF4-FFF2-40B4-BE49-F238E27FC236}">
                <a16:creationId xmlns:a16="http://schemas.microsoft.com/office/drawing/2014/main" id="{DE774C49-CEA9-22CB-030B-D8A63B28814D}"/>
              </a:ext>
            </a:extLst>
          </p:cNvPr>
          <p:cNvPicPr>
            <a:picLocks noChangeAspect="1"/>
          </p:cNvPicPr>
          <p:nvPr/>
        </p:nvPicPr>
        <p:blipFill>
          <a:blip r:embed="rId4"/>
          <a:stretch>
            <a:fillRect/>
          </a:stretch>
        </p:blipFill>
        <p:spPr>
          <a:xfrm>
            <a:off x="8068614" y="1356967"/>
            <a:ext cx="3889419" cy="5102882"/>
          </a:xfrm>
          <a:prstGeom prst="rect">
            <a:avLst/>
          </a:prstGeom>
        </p:spPr>
      </p:pic>
    </p:spTree>
    <p:extLst>
      <p:ext uri="{BB962C8B-B14F-4D97-AF65-F5344CB8AC3E}">
        <p14:creationId xmlns:p14="http://schemas.microsoft.com/office/powerpoint/2010/main" val="2859986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F79E-DEF5-A64D-92D2-177E5E72A368}"/>
              </a:ext>
            </a:extLst>
          </p:cNvPr>
          <p:cNvSpPr>
            <a:spLocks noGrp="1"/>
          </p:cNvSpPr>
          <p:nvPr>
            <p:ph type="title"/>
          </p:nvPr>
        </p:nvSpPr>
        <p:spPr/>
        <p:txBody>
          <a:bodyPr/>
          <a:lstStyle/>
          <a:p>
            <a:r>
              <a:rPr lang="en-US" dirty="0"/>
              <a:t>Ancillary Testing </a:t>
            </a:r>
          </a:p>
        </p:txBody>
      </p:sp>
      <p:graphicFrame>
        <p:nvGraphicFramePr>
          <p:cNvPr id="13" name="Content Placeholder 12">
            <a:extLst>
              <a:ext uri="{FF2B5EF4-FFF2-40B4-BE49-F238E27FC236}">
                <a16:creationId xmlns:a16="http://schemas.microsoft.com/office/drawing/2014/main" id="{F1C227FD-744B-079C-93F4-61168A2484B0}"/>
              </a:ext>
            </a:extLst>
          </p:cNvPr>
          <p:cNvGraphicFramePr>
            <a:graphicFrameLocks noGrp="1"/>
          </p:cNvGraphicFramePr>
          <p:nvPr>
            <p:ph idx="1"/>
            <p:extLst>
              <p:ext uri="{D42A27DB-BD31-4B8C-83A1-F6EECF244321}">
                <p14:modId xmlns:p14="http://schemas.microsoft.com/office/powerpoint/2010/main" val="3226945602"/>
              </p:ext>
            </p:extLst>
          </p:nvPr>
        </p:nvGraphicFramePr>
        <p:xfrm>
          <a:off x="368250" y="5517524"/>
          <a:ext cx="11422359" cy="299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FB8848A-74E8-02AE-4811-670F919591D7}"/>
              </a:ext>
            </a:extLst>
          </p:cNvPr>
          <p:cNvSpPr>
            <a:spLocks noGrp="1"/>
          </p:cNvSpPr>
          <p:nvPr>
            <p:ph type="sldNum" sz="quarter" idx="12"/>
          </p:nvPr>
        </p:nvSpPr>
        <p:spPr/>
        <p:txBody>
          <a:bodyPr/>
          <a:lstStyle/>
          <a:p>
            <a:fld id="{E2E422AB-7BDA-442A-AC98-95E21D206A12}" type="slidenum">
              <a:rPr lang="en-US" smtClean="0"/>
              <a:t>72</a:t>
            </a:fld>
            <a:endParaRPr lang="en-US"/>
          </a:p>
        </p:txBody>
      </p:sp>
      <p:pic>
        <p:nvPicPr>
          <p:cNvPr id="6" name="Picture 5">
            <a:extLst>
              <a:ext uri="{FF2B5EF4-FFF2-40B4-BE49-F238E27FC236}">
                <a16:creationId xmlns:a16="http://schemas.microsoft.com/office/drawing/2014/main" id="{2AC35B34-BC78-96E3-15AA-85343756CDBA}"/>
              </a:ext>
            </a:extLst>
          </p:cNvPr>
          <p:cNvPicPr>
            <a:picLocks noChangeAspect="1"/>
          </p:cNvPicPr>
          <p:nvPr/>
        </p:nvPicPr>
        <p:blipFill>
          <a:blip r:embed="rId8"/>
          <a:srcRect b="499"/>
          <a:stretch>
            <a:fillRect/>
          </a:stretch>
        </p:blipFill>
        <p:spPr>
          <a:xfrm>
            <a:off x="8932781" y="1337374"/>
            <a:ext cx="2857828" cy="3955357"/>
          </a:xfrm>
          <a:prstGeom prst="rect">
            <a:avLst/>
          </a:prstGeom>
        </p:spPr>
      </p:pic>
      <p:pic>
        <p:nvPicPr>
          <p:cNvPr id="8" name="Picture 7">
            <a:extLst>
              <a:ext uri="{FF2B5EF4-FFF2-40B4-BE49-F238E27FC236}">
                <a16:creationId xmlns:a16="http://schemas.microsoft.com/office/drawing/2014/main" id="{E16C1DE2-5F5F-564A-80AB-F4AA4B27436F}"/>
              </a:ext>
            </a:extLst>
          </p:cNvPr>
          <p:cNvPicPr>
            <a:picLocks noChangeAspect="1"/>
          </p:cNvPicPr>
          <p:nvPr/>
        </p:nvPicPr>
        <p:blipFill>
          <a:blip r:embed="rId9"/>
          <a:stretch>
            <a:fillRect/>
          </a:stretch>
        </p:blipFill>
        <p:spPr>
          <a:xfrm>
            <a:off x="6166974" y="1337374"/>
            <a:ext cx="2817324" cy="3955356"/>
          </a:xfrm>
          <a:prstGeom prst="rect">
            <a:avLst/>
          </a:prstGeom>
        </p:spPr>
      </p:pic>
      <p:pic>
        <p:nvPicPr>
          <p:cNvPr id="10" name="Picture 9">
            <a:extLst>
              <a:ext uri="{FF2B5EF4-FFF2-40B4-BE49-F238E27FC236}">
                <a16:creationId xmlns:a16="http://schemas.microsoft.com/office/drawing/2014/main" id="{E329F975-8946-F424-AB36-7A0E720CA938}"/>
              </a:ext>
            </a:extLst>
          </p:cNvPr>
          <p:cNvPicPr>
            <a:picLocks noChangeAspect="1"/>
          </p:cNvPicPr>
          <p:nvPr/>
        </p:nvPicPr>
        <p:blipFill>
          <a:blip r:embed="rId10"/>
          <a:stretch>
            <a:fillRect/>
          </a:stretch>
        </p:blipFill>
        <p:spPr>
          <a:xfrm>
            <a:off x="3176728" y="1315929"/>
            <a:ext cx="2810645" cy="3976801"/>
          </a:xfrm>
          <a:prstGeom prst="rect">
            <a:avLst/>
          </a:prstGeom>
        </p:spPr>
      </p:pic>
      <p:pic>
        <p:nvPicPr>
          <p:cNvPr id="12" name="Picture 11">
            <a:extLst>
              <a:ext uri="{FF2B5EF4-FFF2-40B4-BE49-F238E27FC236}">
                <a16:creationId xmlns:a16="http://schemas.microsoft.com/office/drawing/2014/main" id="{8972579D-58DB-99FF-D880-8F7820D2A56C}"/>
              </a:ext>
            </a:extLst>
          </p:cNvPr>
          <p:cNvPicPr>
            <a:picLocks noChangeAspect="1"/>
          </p:cNvPicPr>
          <p:nvPr/>
        </p:nvPicPr>
        <p:blipFill>
          <a:blip r:embed="rId11"/>
          <a:stretch>
            <a:fillRect/>
          </a:stretch>
        </p:blipFill>
        <p:spPr>
          <a:xfrm>
            <a:off x="368250" y="1340476"/>
            <a:ext cx="2810645" cy="3952253"/>
          </a:xfrm>
          <a:prstGeom prst="rect">
            <a:avLst/>
          </a:prstGeom>
        </p:spPr>
      </p:pic>
      <p:sp>
        <p:nvSpPr>
          <p:cNvPr id="14" name="Content Placeholder 2">
            <a:extLst>
              <a:ext uri="{FF2B5EF4-FFF2-40B4-BE49-F238E27FC236}">
                <a16:creationId xmlns:a16="http://schemas.microsoft.com/office/drawing/2014/main" id="{8FFA0189-4FC2-547A-E5C7-36FDD917F23C}"/>
              </a:ext>
            </a:extLst>
          </p:cNvPr>
          <p:cNvSpPr txBox="1">
            <a:spLocks/>
          </p:cNvSpPr>
          <p:nvPr/>
        </p:nvSpPr>
        <p:spPr>
          <a:xfrm>
            <a:off x="585990" y="5969357"/>
            <a:ext cx="11204620" cy="7405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52400" indent="0">
              <a:buNone/>
            </a:pPr>
            <a:r>
              <a:rPr lang="en-US" sz="1800" dirty="0"/>
              <a:t>Pt reports worsening vision with demonstration of further constriction of VF; possible progression. Must r/o compressive lesion</a:t>
            </a:r>
          </a:p>
          <a:p>
            <a:pPr lvl="1"/>
            <a:endParaRPr lang="en-US" sz="1800" dirty="0"/>
          </a:p>
        </p:txBody>
      </p:sp>
    </p:spTree>
    <p:extLst>
      <p:ext uri="{BB962C8B-B14F-4D97-AF65-F5344CB8AC3E}">
        <p14:creationId xmlns:p14="http://schemas.microsoft.com/office/powerpoint/2010/main" val="29975813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3A482-7A3B-9CA1-5045-EC57EA87B224}"/>
              </a:ext>
            </a:extLst>
          </p:cNvPr>
          <p:cNvSpPr>
            <a:spLocks noGrp="1"/>
          </p:cNvSpPr>
          <p:nvPr>
            <p:ph type="title"/>
          </p:nvPr>
        </p:nvSpPr>
        <p:spPr/>
        <p:txBody>
          <a:bodyPr/>
          <a:lstStyle/>
          <a:p>
            <a:r>
              <a:rPr lang="en-US" dirty="0"/>
              <a:t>Red Flags?</a:t>
            </a:r>
          </a:p>
        </p:txBody>
      </p:sp>
      <p:sp>
        <p:nvSpPr>
          <p:cNvPr id="3" name="Content Placeholder 2">
            <a:extLst>
              <a:ext uri="{FF2B5EF4-FFF2-40B4-BE49-F238E27FC236}">
                <a16:creationId xmlns:a16="http://schemas.microsoft.com/office/drawing/2014/main" id="{FD2106C7-4FE4-4E60-CC16-CBDD91D86A16}"/>
              </a:ext>
            </a:extLst>
          </p:cNvPr>
          <p:cNvSpPr>
            <a:spLocks noGrp="1"/>
          </p:cNvSpPr>
          <p:nvPr>
            <p:ph idx="1"/>
          </p:nvPr>
        </p:nvSpPr>
        <p:spPr/>
        <p:txBody>
          <a:bodyPr/>
          <a:lstStyle/>
          <a:p>
            <a:r>
              <a:rPr lang="en-US" sz="1800" dirty="0"/>
              <a:t>Optic nerve pallor with corresponding unexplained subjective visual disturbance </a:t>
            </a:r>
          </a:p>
          <a:p>
            <a:r>
              <a:rPr lang="en-US" sz="1800" dirty="0"/>
              <a:t>(+) APD </a:t>
            </a:r>
          </a:p>
          <a:p>
            <a:r>
              <a:rPr lang="en-US" sz="1800" dirty="0"/>
              <a:t>Longstanding monocular diplopia </a:t>
            </a:r>
          </a:p>
          <a:p>
            <a:r>
              <a:rPr lang="en-US" sz="1800" dirty="0"/>
              <a:t>Enlargement and progression of visual field loss in the right eye</a:t>
            </a:r>
          </a:p>
        </p:txBody>
      </p:sp>
      <p:sp>
        <p:nvSpPr>
          <p:cNvPr id="4" name="Slide Number Placeholder 3">
            <a:extLst>
              <a:ext uri="{FF2B5EF4-FFF2-40B4-BE49-F238E27FC236}">
                <a16:creationId xmlns:a16="http://schemas.microsoft.com/office/drawing/2014/main" id="{85E6709C-AA23-2655-DD30-00D20B163E84}"/>
              </a:ext>
            </a:extLst>
          </p:cNvPr>
          <p:cNvSpPr>
            <a:spLocks noGrp="1"/>
          </p:cNvSpPr>
          <p:nvPr>
            <p:ph type="sldNum" sz="quarter" idx="12"/>
          </p:nvPr>
        </p:nvSpPr>
        <p:spPr/>
        <p:txBody>
          <a:bodyPr/>
          <a:lstStyle/>
          <a:p>
            <a:fld id="{E2E422AB-7BDA-442A-AC98-95E21D206A12}" type="slidenum">
              <a:rPr lang="en-US" smtClean="0"/>
              <a:t>73</a:t>
            </a:fld>
            <a:endParaRPr lang="en-US"/>
          </a:p>
        </p:txBody>
      </p:sp>
    </p:spTree>
    <p:extLst>
      <p:ext uri="{BB962C8B-B14F-4D97-AF65-F5344CB8AC3E}">
        <p14:creationId xmlns:p14="http://schemas.microsoft.com/office/powerpoint/2010/main" val="18724558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DC33D-98E8-B17F-7116-D7D6BE5CE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F1D27-97A3-617C-A433-C47673476231}"/>
              </a:ext>
            </a:extLst>
          </p:cNvPr>
          <p:cNvSpPr>
            <a:spLocks noGrp="1"/>
          </p:cNvSpPr>
          <p:nvPr>
            <p:ph type="title"/>
          </p:nvPr>
        </p:nvSpPr>
        <p:spPr/>
        <p:txBody>
          <a:bodyPr/>
          <a:lstStyle/>
          <a:p>
            <a:r>
              <a:rPr lang="en-US" dirty="0"/>
              <a:t>MRI </a:t>
            </a:r>
          </a:p>
        </p:txBody>
      </p:sp>
      <p:sp>
        <p:nvSpPr>
          <p:cNvPr id="3" name="Text Placeholder 2">
            <a:extLst>
              <a:ext uri="{FF2B5EF4-FFF2-40B4-BE49-F238E27FC236}">
                <a16:creationId xmlns:a16="http://schemas.microsoft.com/office/drawing/2014/main" id="{1A1BEA8A-C7B8-A914-BB82-366112848A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302E08-90DE-196B-DA78-9C96BD15E025}"/>
              </a:ext>
            </a:extLst>
          </p:cNvPr>
          <p:cNvSpPr>
            <a:spLocks noGrp="1"/>
          </p:cNvSpPr>
          <p:nvPr>
            <p:ph type="sldNum" sz="quarter" idx="12"/>
          </p:nvPr>
        </p:nvSpPr>
        <p:spPr/>
        <p:txBody>
          <a:bodyPr/>
          <a:lstStyle/>
          <a:p>
            <a:fld id="{C81C2154-C5B2-4D07-A417-D1DAAF3BB03F}" type="slidenum">
              <a:rPr lang="en-US" smtClean="0"/>
              <a:t>74</a:t>
            </a:fld>
            <a:endParaRPr lang="en-US"/>
          </a:p>
        </p:txBody>
      </p:sp>
    </p:spTree>
    <p:extLst>
      <p:ext uri="{BB962C8B-B14F-4D97-AF65-F5344CB8AC3E}">
        <p14:creationId xmlns:p14="http://schemas.microsoft.com/office/powerpoint/2010/main" val="2187478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7468-ED01-88E0-501C-899BEE0ED8CF}"/>
              </a:ext>
            </a:extLst>
          </p:cNvPr>
          <p:cNvSpPr>
            <a:spLocks noGrp="1"/>
          </p:cNvSpPr>
          <p:nvPr>
            <p:ph type="title"/>
          </p:nvPr>
        </p:nvSpPr>
        <p:spPr/>
        <p:txBody>
          <a:bodyPr/>
          <a:lstStyle/>
          <a:p>
            <a:r>
              <a:rPr lang="en-US" dirty="0"/>
              <a:t>T1 Coronal (Pre and with Contrast)</a:t>
            </a:r>
          </a:p>
        </p:txBody>
      </p:sp>
      <p:sp>
        <p:nvSpPr>
          <p:cNvPr id="3" name="Content Placeholder 2">
            <a:extLst>
              <a:ext uri="{FF2B5EF4-FFF2-40B4-BE49-F238E27FC236}">
                <a16:creationId xmlns:a16="http://schemas.microsoft.com/office/drawing/2014/main" id="{74CD8DE5-0E6F-1EA1-37A9-1E9448BD55B9}"/>
              </a:ext>
            </a:extLst>
          </p:cNvPr>
          <p:cNvSpPr>
            <a:spLocks noGrp="1"/>
          </p:cNvSpPr>
          <p:nvPr>
            <p:ph idx="1"/>
          </p:nvPr>
        </p:nvSpPr>
        <p:spPr>
          <a:xfrm>
            <a:off x="0" y="6264633"/>
            <a:ext cx="10285200" cy="624751"/>
          </a:xfrm>
        </p:spPr>
        <p:txBody>
          <a:bodyPr/>
          <a:lstStyle/>
          <a:p>
            <a:r>
              <a:rPr lang="en-US" dirty="0"/>
              <a:t>5</a:t>
            </a:r>
          </a:p>
        </p:txBody>
      </p:sp>
      <p:sp>
        <p:nvSpPr>
          <p:cNvPr id="4" name="Slide Number Placeholder 3">
            <a:extLst>
              <a:ext uri="{FF2B5EF4-FFF2-40B4-BE49-F238E27FC236}">
                <a16:creationId xmlns:a16="http://schemas.microsoft.com/office/drawing/2014/main" id="{C48B0B88-18D4-C459-38F1-C456E32B8441}"/>
              </a:ext>
            </a:extLst>
          </p:cNvPr>
          <p:cNvSpPr>
            <a:spLocks noGrp="1"/>
          </p:cNvSpPr>
          <p:nvPr>
            <p:ph type="sldNum" sz="quarter" idx="12"/>
          </p:nvPr>
        </p:nvSpPr>
        <p:spPr/>
        <p:txBody>
          <a:bodyPr/>
          <a:lstStyle/>
          <a:p>
            <a:fld id="{E2E422AB-7BDA-442A-AC98-95E21D206A12}" type="slidenum">
              <a:rPr lang="en-US" smtClean="0"/>
              <a:t>75</a:t>
            </a:fld>
            <a:endParaRPr lang="en-US"/>
          </a:p>
        </p:txBody>
      </p:sp>
      <p:pic>
        <p:nvPicPr>
          <p:cNvPr id="6" name="Picture 5">
            <a:extLst>
              <a:ext uri="{FF2B5EF4-FFF2-40B4-BE49-F238E27FC236}">
                <a16:creationId xmlns:a16="http://schemas.microsoft.com/office/drawing/2014/main" id="{11DDB843-D683-4A8B-3C44-84BD5BD2A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7"/>
            <a:ext cx="5501033" cy="5501033"/>
          </a:xfrm>
          <a:prstGeom prst="rect">
            <a:avLst/>
          </a:prstGeom>
        </p:spPr>
      </p:pic>
      <p:pic>
        <p:nvPicPr>
          <p:cNvPr id="8" name="Picture 7">
            <a:extLst>
              <a:ext uri="{FF2B5EF4-FFF2-40B4-BE49-F238E27FC236}">
                <a16:creationId xmlns:a16="http://schemas.microsoft.com/office/drawing/2014/main" id="{F0D86C1E-45CB-D688-ECED-1F3718AB5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spTree>
    <p:extLst>
      <p:ext uri="{BB962C8B-B14F-4D97-AF65-F5344CB8AC3E}">
        <p14:creationId xmlns:p14="http://schemas.microsoft.com/office/powerpoint/2010/main" val="20677329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6D31-8CCC-A504-5C23-9B60545E4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6DAEF-20A2-A680-A3B7-25DB8FA710BD}"/>
              </a:ext>
            </a:extLst>
          </p:cNvPr>
          <p:cNvSpPr>
            <a:spLocks noGrp="1"/>
          </p:cNvSpPr>
          <p:nvPr>
            <p:ph type="title"/>
          </p:nvPr>
        </p:nvSpPr>
        <p:spPr/>
        <p:txBody>
          <a:bodyPr/>
          <a:lstStyle/>
          <a:p>
            <a:r>
              <a:rPr lang="en-US" dirty="0"/>
              <a:t>T1 Coronal (Pre and with Contrast)</a:t>
            </a:r>
          </a:p>
        </p:txBody>
      </p:sp>
      <p:sp>
        <p:nvSpPr>
          <p:cNvPr id="3" name="Content Placeholder 2">
            <a:extLst>
              <a:ext uri="{FF2B5EF4-FFF2-40B4-BE49-F238E27FC236}">
                <a16:creationId xmlns:a16="http://schemas.microsoft.com/office/drawing/2014/main" id="{6C49933C-6A7B-71D3-2BF8-97F63DF15B20}"/>
              </a:ext>
            </a:extLst>
          </p:cNvPr>
          <p:cNvSpPr>
            <a:spLocks noGrp="1"/>
          </p:cNvSpPr>
          <p:nvPr>
            <p:ph idx="1"/>
          </p:nvPr>
        </p:nvSpPr>
        <p:spPr>
          <a:xfrm>
            <a:off x="0" y="6264633"/>
            <a:ext cx="10285200" cy="624751"/>
          </a:xfrm>
        </p:spPr>
        <p:txBody>
          <a:bodyPr/>
          <a:lstStyle/>
          <a:p>
            <a:r>
              <a:rPr lang="en-US" dirty="0"/>
              <a:t>6</a:t>
            </a:r>
          </a:p>
        </p:txBody>
      </p:sp>
      <p:sp>
        <p:nvSpPr>
          <p:cNvPr id="4" name="Slide Number Placeholder 3">
            <a:extLst>
              <a:ext uri="{FF2B5EF4-FFF2-40B4-BE49-F238E27FC236}">
                <a16:creationId xmlns:a16="http://schemas.microsoft.com/office/drawing/2014/main" id="{9CA209BD-4E02-3A17-8654-A7257AD910B3}"/>
              </a:ext>
            </a:extLst>
          </p:cNvPr>
          <p:cNvSpPr>
            <a:spLocks noGrp="1"/>
          </p:cNvSpPr>
          <p:nvPr>
            <p:ph type="sldNum" sz="quarter" idx="12"/>
          </p:nvPr>
        </p:nvSpPr>
        <p:spPr/>
        <p:txBody>
          <a:bodyPr/>
          <a:lstStyle/>
          <a:p>
            <a:fld id="{E2E422AB-7BDA-442A-AC98-95E21D206A12}" type="slidenum">
              <a:rPr lang="en-US" smtClean="0"/>
              <a:t>76</a:t>
            </a:fld>
            <a:endParaRPr lang="en-US"/>
          </a:p>
        </p:txBody>
      </p:sp>
      <p:pic>
        <p:nvPicPr>
          <p:cNvPr id="6" name="Picture 5">
            <a:extLst>
              <a:ext uri="{FF2B5EF4-FFF2-40B4-BE49-F238E27FC236}">
                <a16:creationId xmlns:a16="http://schemas.microsoft.com/office/drawing/2014/main" id="{B858550A-BD47-CCCC-97D7-956A0E9A5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6"/>
            <a:ext cx="5501033" cy="5501033"/>
          </a:xfrm>
          <a:prstGeom prst="rect">
            <a:avLst/>
          </a:prstGeom>
        </p:spPr>
      </p:pic>
      <p:pic>
        <p:nvPicPr>
          <p:cNvPr id="8" name="Picture 7">
            <a:extLst>
              <a:ext uri="{FF2B5EF4-FFF2-40B4-BE49-F238E27FC236}">
                <a16:creationId xmlns:a16="http://schemas.microsoft.com/office/drawing/2014/main" id="{4EF809CB-7D9D-0731-71D4-38F4FDB46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spTree>
    <p:extLst>
      <p:ext uri="{BB962C8B-B14F-4D97-AF65-F5344CB8AC3E}">
        <p14:creationId xmlns:p14="http://schemas.microsoft.com/office/powerpoint/2010/main" val="7812371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3F28-EAD4-C3DC-C799-7F0EE6CAE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6F979-D7CF-C591-0513-AFDA55F394BF}"/>
              </a:ext>
            </a:extLst>
          </p:cNvPr>
          <p:cNvSpPr>
            <a:spLocks noGrp="1"/>
          </p:cNvSpPr>
          <p:nvPr>
            <p:ph type="title"/>
          </p:nvPr>
        </p:nvSpPr>
        <p:spPr/>
        <p:txBody>
          <a:bodyPr/>
          <a:lstStyle/>
          <a:p>
            <a:r>
              <a:rPr lang="en-US" dirty="0"/>
              <a:t>T1 Coronal (Pre and with Contrast)</a:t>
            </a:r>
          </a:p>
        </p:txBody>
      </p:sp>
      <p:sp>
        <p:nvSpPr>
          <p:cNvPr id="3" name="Content Placeholder 2">
            <a:extLst>
              <a:ext uri="{FF2B5EF4-FFF2-40B4-BE49-F238E27FC236}">
                <a16:creationId xmlns:a16="http://schemas.microsoft.com/office/drawing/2014/main" id="{30DC2DBA-7329-6FAF-FBF8-1E4DC52AEBF5}"/>
              </a:ext>
            </a:extLst>
          </p:cNvPr>
          <p:cNvSpPr>
            <a:spLocks noGrp="1"/>
          </p:cNvSpPr>
          <p:nvPr>
            <p:ph idx="1"/>
          </p:nvPr>
        </p:nvSpPr>
        <p:spPr>
          <a:xfrm>
            <a:off x="0" y="6264633"/>
            <a:ext cx="10285200" cy="624751"/>
          </a:xfrm>
        </p:spPr>
        <p:txBody>
          <a:bodyPr/>
          <a:lstStyle/>
          <a:p>
            <a:r>
              <a:rPr lang="en-US" dirty="0"/>
              <a:t>7</a:t>
            </a:r>
          </a:p>
        </p:txBody>
      </p:sp>
      <p:sp>
        <p:nvSpPr>
          <p:cNvPr id="4" name="Slide Number Placeholder 3">
            <a:extLst>
              <a:ext uri="{FF2B5EF4-FFF2-40B4-BE49-F238E27FC236}">
                <a16:creationId xmlns:a16="http://schemas.microsoft.com/office/drawing/2014/main" id="{AD9B85CA-F6B9-68B1-1A42-B93061B90BBD}"/>
              </a:ext>
            </a:extLst>
          </p:cNvPr>
          <p:cNvSpPr>
            <a:spLocks noGrp="1"/>
          </p:cNvSpPr>
          <p:nvPr>
            <p:ph type="sldNum" sz="quarter" idx="12"/>
          </p:nvPr>
        </p:nvSpPr>
        <p:spPr/>
        <p:txBody>
          <a:bodyPr/>
          <a:lstStyle/>
          <a:p>
            <a:fld id="{E2E422AB-7BDA-442A-AC98-95E21D206A12}" type="slidenum">
              <a:rPr lang="en-US" smtClean="0"/>
              <a:t>77</a:t>
            </a:fld>
            <a:endParaRPr lang="en-US"/>
          </a:p>
        </p:txBody>
      </p:sp>
      <p:pic>
        <p:nvPicPr>
          <p:cNvPr id="6" name="Picture 5">
            <a:extLst>
              <a:ext uri="{FF2B5EF4-FFF2-40B4-BE49-F238E27FC236}">
                <a16:creationId xmlns:a16="http://schemas.microsoft.com/office/drawing/2014/main" id="{D0FCDC75-60BD-3C96-74A1-FC034B360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6967"/>
            <a:ext cx="5501033" cy="5501033"/>
          </a:xfrm>
          <a:prstGeom prst="rect">
            <a:avLst/>
          </a:prstGeom>
        </p:spPr>
      </p:pic>
      <p:pic>
        <p:nvPicPr>
          <p:cNvPr id="8" name="Picture 7">
            <a:extLst>
              <a:ext uri="{FF2B5EF4-FFF2-40B4-BE49-F238E27FC236}">
                <a16:creationId xmlns:a16="http://schemas.microsoft.com/office/drawing/2014/main" id="{39420B28-5E89-91FC-97D0-65A748EAC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66" y="1356967"/>
            <a:ext cx="5501034" cy="5501034"/>
          </a:xfrm>
          <a:prstGeom prst="rect">
            <a:avLst/>
          </a:prstGeom>
        </p:spPr>
      </p:pic>
    </p:spTree>
    <p:extLst>
      <p:ext uri="{BB962C8B-B14F-4D97-AF65-F5344CB8AC3E}">
        <p14:creationId xmlns:p14="http://schemas.microsoft.com/office/powerpoint/2010/main" val="16876619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93EF8-C81B-65E6-BD3F-5FB21024A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6F3E8-4435-E0C3-E837-34BEC758A902}"/>
              </a:ext>
            </a:extLst>
          </p:cNvPr>
          <p:cNvSpPr>
            <a:spLocks noGrp="1"/>
          </p:cNvSpPr>
          <p:nvPr>
            <p:ph type="title"/>
          </p:nvPr>
        </p:nvSpPr>
        <p:spPr/>
        <p:txBody>
          <a:bodyPr/>
          <a:lstStyle/>
          <a:p>
            <a:r>
              <a:rPr lang="en-US" dirty="0"/>
              <a:t>T1 Coronal (Pre and with Contrast)</a:t>
            </a:r>
          </a:p>
        </p:txBody>
      </p:sp>
      <p:sp>
        <p:nvSpPr>
          <p:cNvPr id="3" name="Content Placeholder 2">
            <a:extLst>
              <a:ext uri="{FF2B5EF4-FFF2-40B4-BE49-F238E27FC236}">
                <a16:creationId xmlns:a16="http://schemas.microsoft.com/office/drawing/2014/main" id="{F79384FF-0E91-555B-7AAF-5CCE660442D3}"/>
              </a:ext>
            </a:extLst>
          </p:cNvPr>
          <p:cNvSpPr>
            <a:spLocks noGrp="1"/>
          </p:cNvSpPr>
          <p:nvPr>
            <p:ph idx="1"/>
          </p:nvPr>
        </p:nvSpPr>
        <p:spPr>
          <a:xfrm>
            <a:off x="0" y="6264633"/>
            <a:ext cx="10285200" cy="624751"/>
          </a:xfrm>
        </p:spPr>
        <p:txBody>
          <a:bodyPr/>
          <a:lstStyle/>
          <a:p>
            <a:r>
              <a:rPr lang="en-US" dirty="0"/>
              <a:t>8</a:t>
            </a:r>
          </a:p>
        </p:txBody>
      </p:sp>
      <p:sp>
        <p:nvSpPr>
          <p:cNvPr id="4" name="Slide Number Placeholder 3">
            <a:extLst>
              <a:ext uri="{FF2B5EF4-FFF2-40B4-BE49-F238E27FC236}">
                <a16:creationId xmlns:a16="http://schemas.microsoft.com/office/drawing/2014/main" id="{1744A7B5-D725-3F15-0C9D-2A2E20A38FBE}"/>
              </a:ext>
            </a:extLst>
          </p:cNvPr>
          <p:cNvSpPr>
            <a:spLocks noGrp="1"/>
          </p:cNvSpPr>
          <p:nvPr>
            <p:ph type="sldNum" sz="quarter" idx="12"/>
          </p:nvPr>
        </p:nvSpPr>
        <p:spPr/>
        <p:txBody>
          <a:bodyPr/>
          <a:lstStyle/>
          <a:p>
            <a:fld id="{E2E422AB-7BDA-442A-AC98-95E21D206A12}" type="slidenum">
              <a:rPr lang="en-US" smtClean="0"/>
              <a:t>78</a:t>
            </a:fld>
            <a:endParaRPr lang="en-US"/>
          </a:p>
        </p:txBody>
      </p:sp>
      <p:pic>
        <p:nvPicPr>
          <p:cNvPr id="6" name="Picture 5">
            <a:extLst>
              <a:ext uri="{FF2B5EF4-FFF2-40B4-BE49-F238E27FC236}">
                <a16:creationId xmlns:a16="http://schemas.microsoft.com/office/drawing/2014/main" id="{6D78C526-7BB8-0C7F-BF7D-DEBD75942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28" y="1354428"/>
            <a:ext cx="5503572" cy="5503572"/>
          </a:xfrm>
          <a:prstGeom prst="rect">
            <a:avLst/>
          </a:prstGeom>
        </p:spPr>
      </p:pic>
      <p:pic>
        <p:nvPicPr>
          <p:cNvPr id="8" name="Picture 7">
            <a:extLst>
              <a:ext uri="{FF2B5EF4-FFF2-40B4-BE49-F238E27FC236}">
                <a16:creationId xmlns:a16="http://schemas.microsoft.com/office/drawing/2014/main" id="{574AF646-6C80-0F51-9E11-5BD245989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54428"/>
            <a:ext cx="5503572" cy="5503572"/>
          </a:xfrm>
          <a:prstGeom prst="rect">
            <a:avLst/>
          </a:prstGeom>
        </p:spPr>
      </p:pic>
    </p:spTree>
    <p:extLst>
      <p:ext uri="{BB962C8B-B14F-4D97-AF65-F5344CB8AC3E}">
        <p14:creationId xmlns:p14="http://schemas.microsoft.com/office/powerpoint/2010/main" val="35224469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A7144-9D7E-679D-2A49-9EC89EF9D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E9D56-61FE-5C7E-FA23-CB016049DB2E}"/>
              </a:ext>
            </a:extLst>
          </p:cNvPr>
          <p:cNvSpPr>
            <a:spLocks noGrp="1"/>
          </p:cNvSpPr>
          <p:nvPr>
            <p:ph type="title"/>
          </p:nvPr>
        </p:nvSpPr>
        <p:spPr/>
        <p:txBody>
          <a:bodyPr/>
          <a:lstStyle/>
          <a:p>
            <a:r>
              <a:rPr lang="en-US" dirty="0"/>
              <a:t>T1 Coronal (Pre and with Contrast)</a:t>
            </a:r>
          </a:p>
        </p:txBody>
      </p:sp>
      <p:sp>
        <p:nvSpPr>
          <p:cNvPr id="3" name="Content Placeholder 2">
            <a:extLst>
              <a:ext uri="{FF2B5EF4-FFF2-40B4-BE49-F238E27FC236}">
                <a16:creationId xmlns:a16="http://schemas.microsoft.com/office/drawing/2014/main" id="{D84EA12A-A3A4-FD5C-8AF5-07AEBF39F8D4}"/>
              </a:ext>
            </a:extLst>
          </p:cNvPr>
          <p:cNvSpPr>
            <a:spLocks noGrp="1"/>
          </p:cNvSpPr>
          <p:nvPr>
            <p:ph idx="1"/>
          </p:nvPr>
        </p:nvSpPr>
        <p:spPr>
          <a:xfrm>
            <a:off x="0" y="6264633"/>
            <a:ext cx="10285200" cy="624751"/>
          </a:xfrm>
        </p:spPr>
        <p:txBody>
          <a:bodyPr/>
          <a:lstStyle/>
          <a:p>
            <a:r>
              <a:rPr lang="en-US" dirty="0"/>
              <a:t>9</a:t>
            </a:r>
          </a:p>
        </p:txBody>
      </p:sp>
      <p:sp>
        <p:nvSpPr>
          <p:cNvPr id="4" name="Slide Number Placeholder 3">
            <a:extLst>
              <a:ext uri="{FF2B5EF4-FFF2-40B4-BE49-F238E27FC236}">
                <a16:creationId xmlns:a16="http://schemas.microsoft.com/office/drawing/2014/main" id="{97096610-2604-B38F-C726-E5D4F275FC7C}"/>
              </a:ext>
            </a:extLst>
          </p:cNvPr>
          <p:cNvSpPr>
            <a:spLocks noGrp="1"/>
          </p:cNvSpPr>
          <p:nvPr>
            <p:ph type="sldNum" sz="quarter" idx="12"/>
          </p:nvPr>
        </p:nvSpPr>
        <p:spPr/>
        <p:txBody>
          <a:bodyPr/>
          <a:lstStyle/>
          <a:p>
            <a:fld id="{E2E422AB-7BDA-442A-AC98-95E21D206A12}" type="slidenum">
              <a:rPr lang="en-US" smtClean="0"/>
              <a:t>79</a:t>
            </a:fld>
            <a:endParaRPr lang="en-US"/>
          </a:p>
        </p:txBody>
      </p:sp>
      <p:pic>
        <p:nvPicPr>
          <p:cNvPr id="6" name="Picture 5">
            <a:extLst>
              <a:ext uri="{FF2B5EF4-FFF2-40B4-BE49-F238E27FC236}">
                <a16:creationId xmlns:a16="http://schemas.microsoft.com/office/drawing/2014/main" id="{AC82B796-4F88-EB5F-C822-AEDE30AE1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617" y="1355761"/>
            <a:ext cx="5502239" cy="5502239"/>
          </a:xfrm>
          <a:prstGeom prst="rect">
            <a:avLst/>
          </a:prstGeom>
        </p:spPr>
      </p:pic>
      <p:pic>
        <p:nvPicPr>
          <p:cNvPr id="8" name="Picture 7">
            <a:extLst>
              <a:ext uri="{FF2B5EF4-FFF2-40B4-BE49-F238E27FC236}">
                <a16:creationId xmlns:a16="http://schemas.microsoft.com/office/drawing/2014/main" id="{6F3F8813-F92A-8D51-77C4-D7DCC2AED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60" y="1355761"/>
            <a:ext cx="5502239" cy="5502239"/>
          </a:xfrm>
          <a:prstGeom prst="rect">
            <a:avLst/>
          </a:prstGeom>
        </p:spPr>
      </p:pic>
    </p:spTree>
    <p:extLst>
      <p:ext uri="{BB962C8B-B14F-4D97-AF65-F5344CB8AC3E}">
        <p14:creationId xmlns:p14="http://schemas.microsoft.com/office/powerpoint/2010/main" val="57812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EB77-978D-37CE-8A1E-98E968F2B2D0}"/>
              </a:ext>
            </a:extLst>
          </p:cNvPr>
          <p:cNvSpPr>
            <a:spLocks noGrp="1"/>
          </p:cNvSpPr>
          <p:nvPr>
            <p:ph type="title"/>
          </p:nvPr>
        </p:nvSpPr>
        <p:spPr/>
        <p:txBody>
          <a:bodyPr/>
          <a:lstStyle/>
          <a:p>
            <a:r>
              <a:rPr lang="en-US" dirty="0"/>
              <a:t>Sella </a:t>
            </a:r>
          </a:p>
        </p:txBody>
      </p:sp>
      <p:sp>
        <p:nvSpPr>
          <p:cNvPr id="3" name="Content Placeholder 2">
            <a:extLst>
              <a:ext uri="{FF2B5EF4-FFF2-40B4-BE49-F238E27FC236}">
                <a16:creationId xmlns:a16="http://schemas.microsoft.com/office/drawing/2014/main" id="{24A17A37-D59B-57CD-1524-D681FCD376E2}"/>
              </a:ext>
            </a:extLst>
          </p:cNvPr>
          <p:cNvSpPr>
            <a:spLocks noGrp="1"/>
          </p:cNvSpPr>
          <p:nvPr>
            <p:ph idx="1"/>
          </p:nvPr>
        </p:nvSpPr>
        <p:spPr>
          <a:xfrm>
            <a:off x="939861" y="2021305"/>
            <a:ext cx="5411237" cy="4836695"/>
          </a:xfrm>
        </p:spPr>
        <p:txBody>
          <a:bodyPr/>
          <a:lstStyle/>
          <a:p>
            <a:r>
              <a:rPr lang="en-US" sz="2000" dirty="0"/>
              <a:t>The Sella (</a:t>
            </a:r>
            <a:r>
              <a:rPr lang="en-US" sz="2000" i="1" dirty="0"/>
              <a:t>Sella Turcica)</a:t>
            </a:r>
            <a:r>
              <a:rPr lang="en-US" sz="2000" dirty="0"/>
              <a:t>: bony depression contains the pituitary gland</a:t>
            </a:r>
          </a:p>
          <a:p>
            <a:r>
              <a:rPr lang="en-US" sz="2000" dirty="0"/>
              <a:t>Anterior lobe, posterior lobe, intermediate lobe </a:t>
            </a:r>
            <a:r>
              <a:rPr lang="en-US" sz="2000" dirty="0">
                <a:sym typeface="Wingdings" panose="05000000000000000000" pitchFamily="2" charset="2"/>
              </a:rPr>
              <a:t> tubular infundibulum to brain</a:t>
            </a:r>
            <a:endParaRPr lang="en-US" sz="2000" dirty="0"/>
          </a:p>
          <a:p>
            <a:r>
              <a:rPr lang="en-US" sz="2000" dirty="0"/>
              <a:t>Anterior pituitary gland: </a:t>
            </a:r>
          </a:p>
          <a:p>
            <a:pPr lvl="1"/>
            <a:r>
              <a:rPr lang="en-US" sz="2000" dirty="0"/>
              <a:t>ACTH, PRL, LH, FSH, GH, TSH</a:t>
            </a:r>
          </a:p>
          <a:p>
            <a:r>
              <a:rPr lang="en-US" sz="2000" dirty="0"/>
              <a:t>Posterior pituitary gland: </a:t>
            </a:r>
          </a:p>
          <a:p>
            <a:pPr lvl="1"/>
            <a:r>
              <a:rPr lang="en-US" sz="2000" dirty="0"/>
              <a:t>Oxytocin, Vasopressin, Antidiuretic hormone</a:t>
            </a:r>
          </a:p>
          <a:p>
            <a:r>
              <a:rPr lang="en-US" sz="2000" dirty="0"/>
              <a:t>Pituitary gland within 10mm below optic chiasm. </a:t>
            </a:r>
          </a:p>
        </p:txBody>
      </p:sp>
      <p:sp>
        <p:nvSpPr>
          <p:cNvPr id="4" name="Slide Number Placeholder 3">
            <a:extLst>
              <a:ext uri="{FF2B5EF4-FFF2-40B4-BE49-F238E27FC236}">
                <a16:creationId xmlns:a16="http://schemas.microsoft.com/office/drawing/2014/main" id="{02021390-B2EA-C74C-331C-A4D0787022EB}"/>
              </a:ext>
            </a:extLst>
          </p:cNvPr>
          <p:cNvSpPr>
            <a:spLocks noGrp="1"/>
          </p:cNvSpPr>
          <p:nvPr>
            <p:ph type="sldNum" sz="quarter" idx="12"/>
          </p:nvPr>
        </p:nvSpPr>
        <p:spPr/>
        <p:txBody>
          <a:bodyPr/>
          <a:lstStyle/>
          <a:p>
            <a:fld id="{E2E422AB-7BDA-442A-AC98-95E21D206A12}" type="slidenum">
              <a:rPr lang="en-US" smtClean="0"/>
              <a:t>8</a:t>
            </a:fld>
            <a:endParaRPr lang="en-US"/>
          </a:p>
        </p:txBody>
      </p:sp>
      <p:pic>
        <p:nvPicPr>
          <p:cNvPr id="3074" name="Picture 2" descr="Sagittal section through the sella turcica | MedLink Neurology">
            <a:extLst>
              <a:ext uri="{FF2B5EF4-FFF2-40B4-BE49-F238E27FC236}">
                <a16:creationId xmlns:a16="http://schemas.microsoft.com/office/drawing/2014/main" id="{681075F3-6FFD-C2F9-E663-7A8CCD911E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88"/>
          <a:stretch>
            <a:fillRect/>
          </a:stretch>
        </p:blipFill>
        <p:spPr bwMode="auto">
          <a:xfrm>
            <a:off x="6351098" y="2168217"/>
            <a:ext cx="5637939" cy="31265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8401EA-A2A0-6F6F-D1E6-E04983D8C748}"/>
              </a:ext>
            </a:extLst>
          </p:cNvPr>
          <p:cNvSpPr txBox="1"/>
          <p:nvPr/>
        </p:nvSpPr>
        <p:spPr>
          <a:xfrm>
            <a:off x="8318310" y="6550223"/>
            <a:ext cx="3873690" cy="307777"/>
          </a:xfrm>
          <a:prstGeom prst="rect">
            <a:avLst/>
          </a:prstGeom>
          <a:noFill/>
        </p:spPr>
        <p:txBody>
          <a:bodyPr wrap="square">
            <a:spAutoFit/>
          </a:bodyPr>
          <a:lstStyle/>
          <a:p>
            <a:r>
              <a:rPr lang="en-US" sz="700" dirty="0"/>
              <a:t>Ganapathy, Muthu Kuzhali, and Prasanna Tadi. “Anatomy, Head and Neck, Pituitary Gland.” </a:t>
            </a:r>
          </a:p>
          <a:p>
            <a:r>
              <a:rPr lang="en-US" sz="700" dirty="0"/>
              <a:t>Image taken from: “Sagittal Section through the Sella Turcica | </a:t>
            </a:r>
            <a:r>
              <a:rPr lang="en-US" sz="700" dirty="0" err="1"/>
              <a:t>MedLink</a:t>
            </a:r>
            <a:r>
              <a:rPr lang="en-US" sz="700" dirty="0"/>
              <a:t> Neurology.” </a:t>
            </a:r>
          </a:p>
        </p:txBody>
      </p:sp>
    </p:spTree>
    <p:extLst>
      <p:ext uri="{BB962C8B-B14F-4D97-AF65-F5344CB8AC3E}">
        <p14:creationId xmlns:p14="http://schemas.microsoft.com/office/powerpoint/2010/main" val="12342876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0AAD6-47FA-F565-E564-6FCA770BD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895E7-2F3C-559E-36EB-C4E6909CEFC7}"/>
              </a:ext>
            </a:extLst>
          </p:cNvPr>
          <p:cNvSpPr>
            <a:spLocks noGrp="1"/>
          </p:cNvSpPr>
          <p:nvPr>
            <p:ph type="title"/>
          </p:nvPr>
        </p:nvSpPr>
        <p:spPr/>
        <p:txBody>
          <a:bodyPr/>
          <a:lstStyle/>
          <a:p>
            <a:r>
              <a:rPr lang="en-US" dirty="0"/>
              <a:t>T1 Coronal (Pre and with Contrast)</a:t>
            </a:r>
          </a:p>
        </p:txBody>
      </p:sp>
      <p:sp>
        <p:nvSpPr>
          <p:cNvPr id="3" name="Content Placeholder 2">
            <a:extLst>
              <a:ext uri="{FF2B5EF4-FFF2-40B4-BE49-F238E27FC236}">
                <a16:creationId xmlns:a16="http://schemas.microsoft.com/office/drawing/2014/main" id="{A9C13550-F917-693D-E29A-3019BFDCB39A}"/>
              </a:ext>
            </a:extLst>
          </p:cNvPr>
          <p:cNvSpPr>
            <a:spLocks noGrp="1"/>
          </p:cNvSpPr>
          <p:nvPr>
            <p:ph idx="1"/>
          </p:nvPr>
        </p:nvSpPr>
        <p:spPr>
          <a:xfrm>
            <a:off x="0" y="6264633"/>
            <a:ext cx="10285200" cy="624751"/>
          </a:xfrm>
        </p:spPr>
        <p:txBody>
          <a:bodyPr/>
          <a:lstStyle/>
          <a:p>
            <a:r>
              <a:rPr lang="en-US" dirty="0"/>
              <a:t>10</a:t>
            </a:r>
          </a:p>
        </p:txBody>
      </p:sp>
      <p:sp>
        <p:nvSpPr>
          <p:cNvPr id="4" name="Slide Number Placeholder 3">
            <a:extLst>
              <a:ext uri="{FF2B5EF4-FFF2-40B4-BE49-F238E27FC236}">
                <a16:creationId xmlns:a16="http://schemas.microsoft.com/office/drawing/2014/main" id="{44F2FB19-2E7E-3879-A42B-551272527424}"/>
              </a:ext>
            </a:extLst>
          </p:cNvPr>
          <p:cNvSpPr>
            <a:spLocks noGrp="1"/>
          </p:cNvSpPr>
          <p:nvPr>
            <p:ph type="sldNum" sz="quarter" idx="12"/>
          </p:nvPr>
        </p:nvSpPr>
        <p:spPr/>
        <p:txBody>
          <a:bodyPr/>
          <a:lstStyle/>
          <a:p>
            <a:fld id="{E2E422AB-7BDA-442A-AC98-95E21D206A12}" type="slidenum">
              <a:rPr lang="en-US" smtClean="0"/>
              <a:t>80</a:t>
            </a:fld>
            <a:endParaRPr lang="en-US"/>
          </a:p>
        </p:txBody>
      </p:sp>
      <p:pic>
        <p:nvPicPr>
          <p:cNvPr id="6" name="Picture 5">
            <a:extLst>
              <a:ext uri="{FF2B5EF4-FFF2-40B4-BE49-F238E27FC236}">
                <a16:creationId xmlns:a16="http://schemas.microsoft.com/office/drawing/2014/main" id="{8E3F758B-6665-F2FE-30EC-788DFC6F7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67" y="1356967"/>
            <a:ext cx="5501033" cy="5501033"/>
          </a:xfrm>
          <a:prstGeom prst="rect">
            <a:avLst/>
          </a:prstGeom>
        </p:spPr>
      </p:pic>
      <p:pic>
        <p:nvPicPr>
          <p:cNvPr id="8" name="Picture 7">
            <a:extLst>
              <a:ext uri="{FF2B5EF4-FFF2-40B4-BE49-F238E27FC236}">
                <a16:creationId xmlns:a16="http://schemas.microsoft.com/office/drawing/2014/main" id="{E759E49A-7F04-A36C-D1E9-AC01F02EB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56966"/>
            <a:ext cx="5501033" cy="5501033"/>
          </a:xfrm>
          <a:prstGeom prst="rect">
            <a:avLst/>
          </a:prstGeom>
        </p:spPr>
      </p:pic>
    </p:spTree>
    <p:extLst>
      <p:ext uri="{BB962C8B-B14F-4D97-AF65-F5344CB8AC3E}">
        <p14:creationId xmlns:p14="http://schemas.microsoft.com/office/powerpoint/2010/main" val="1694980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16DEC-AD57-6A81-6943-C3AE00A3E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2EB4A-315C-40E3-C41C-9D245F8DBCC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3C025E1-E08E-91AE-2017-8C26F126CF7A}"/>
              </a:ext>
            </a:extLst>
          </p:cNvPr>
          <p:cNvSpPr>
            <a:spLocks noGrp="1"/>
          </p:cNvSpPr>
          <p:nvPr>
            <p:ph idx="1"/>
          </p:nvPr>
        </p:nvSpPr>
        <p:spPr>
          <a:xfrm>
            <a:off x="1206322" y="4791766"/>
            <a:ext cx="1660302" cy="624751"/>
          </a:xfrm>
        </p:spPr>
        <p:txBody>
          <a:bodyPr/>
          <a:lstStyle/>
          <a:p>
            <a:pPr marL="152400" indent="0">
              <a:buNone/>
            </a:pPr>
            <a:r>
              <a:rPr lang="en-US" dirty="0"/>
              <a:t>T1 COR FS + C</a:t>
            </a:r>
          </a:p>
        </p:txBody>
      </p:sp>
      <p:sp>
        <p:nvSpPr>
          <p:cNvPr id="4" name="Slide Number Placeholder 3">
            <a:extLst>
              <a:ext uri="{FF2B5EF4-FFF2-40B4-BE49-F238E27FC236}">
                <a16:creationId xmlns:a16="http://schemas.microsoft.com/office/drawing/2014/main" id="{89538ECA-657D-FAE6-58CA-EFB749C3F465}"/>
              </a:ext>
            </a:extLst>
          </p:cNvPr>
          <p:cNvSpPr>
            <a:spLocks noGrp="1"/>
          </p:cNvSpPr>
          <p:nvPr>
            <p:ph type="sldNum" sz="quarter" idx="12"/>
          </p:nvPr>
        </p:nvSpPr>
        <p:spPr/>
        <p:txBody>
          <a:bodyPr/>
          <a:lstStyle/>
          <a:p>
            <a:fld id="{E2E422AB-7BDA-442A-AC98-95E21D206A12}" type="slidenum">
              <a:rPr lang="en-US" smtClean="0"/>
              <a:t>81</a:t>
            </a:fld>
            <a:endParaRPr lang="en-US"/>
          </a:p>
        </p:txBody>
      </p:sp>
      <p:pic>
        <p:nvPicPr>
          <p:cNvPr id="6" name="Picture 5">
            <a:extLst>
              <a:ext uri="{FF2B5EF4-FFF2-40B4-BE49-F238E27FC236}">
                <a16:creationId xmlns:a16="http://schemas.microsoft.com/office/drawing/2014/main" id="{5716A3D3-443E-05CD-6DBB-19543A6D1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363" y="3380705"/>
            <a:ext cx="3265870" cy="3265870"/>
          </a:xfrm>
          <a:prstGeom prst="rect">
            <a:avLst/>
          </a:prstGeom>
        </p:spPr>
      </p:pic>
      <p:pic>
        <p:nvPicPr>
          <p:cNvPr id="8" name="Picture 7">
            <a:extLst>
              <a:ext uri="{FF2B5EF4-FFF2-40B4-BE49-F238E27FC236}">
                <a16:creationId xmlns:a16="http://schemas.microsoft.com/office/drawing/2014/main" id="{7B499F9C-C930-A470-9EAD-35279A820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364" y="126911"/>
            <a:ext cx="3265868" cy="3265868"/>
          </a:xfrm>
          <a:prstGeom prst="rect">
            <a:avLst/>
          </a:prstGeom>
        </p:spPr>
      </p:pic>
      <p:pic>
        <p:nvPicPr>
          <p:cNvPr id="10" name="Picture 9">
            <a:extLst>
              <a:ext uri="{FF2B5EF4-FFF2-40B4-BE49-F238E27FC236}">
                <a16:creationId xmlns:a16="http://schemas.microsoft.com/office/drawing/2014/main" id="{34ED717F-537E-C358-F605-53517C3A9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8233" y="126912"/>
            <a:ext cx="3265868" cy="3265868"/>
          </a:xfrm>
          <a:prstGeom prst="rect">
            <a:avLst/>
          </a:prstGeom>
        </p:spPr>
      </p:pic>
      <p:sp>
        <p:nvSpPr>
          <p:cNvPr id="12" name="Content Placeholder 2">
            <a:extLst>
              <a:ext uri="{FF2B5EF4-FFF2-40B4-BE49-F238E27FC236}">
                <a16:creationId xmlns:a16="http://schemas.microsoft.com/office/drawing/2014/main" id="{A32455EB-5AB8-7763-3745-90219B944AE7}"/>
              </a:ext>
            </a:extLst>
          </p:cNvPr>
          <p:cNvSpPr txBox="1">
            <a:spLocks/>
          </p:cNvSpPr>
          <p:nvPr/>
        </p:nvSpPr>
        <p:spPr>
          <a:xfrm>
            <a:off x="1206322" y="1784599"/>
            <a:ext cx="1660302" cy="6247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52400" indent="0">
              <a:buFont typeface="Open Sans"/>
              <a:buNone/>
            </a:pPr>
            <a:r>
              <a:rPr lang="en-US" dirty="0"/>
              <a:t>T1 COR Thin</a:t>
            </a:r>
          </a:p>
        </p:txBody>
      </p:sp>
      <p:sp>
        <p:nvSpPr>
          <p:cNvPr id="13" name="Content Placeholder 2">
            <a:extLst>
              <a:ext uri="{FF2B5EF4-FFF2-40B4-BE49-F238E27FC236}">
                <a16:creationId xmlns:a16="http://schemas.microsoft.com/office/drawing/2014/main" id="{AF507784-07D8-D4A1-27AD-86F4198085F1}"/>
              </a:ext>
            </a:extLst>
          </p:cNvPr>
          <p:cNvSpPr txBox="1">
            <a:spLocks/>
          </p:cNvSpPr>
          <p:nvPr/>
        </p:nvSpPr>
        <p:spPr>
          <a:xfrm>
            <a:off x="9325376" y="1784599"/>
            <a:ext cx="1660302" cy="6247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52400" indent="0">
              <a:buFont typeface="Open Sans"/>
              <a:buNone/>
            </a:pPr>
            <a:r>
              <a:rPr lang="en-US" dirty="0"/>
              <a:t>T2 COR FS Thin</a:t>
            </a:r>
          </a:p>
        </p:txBody>
      </p:sp>
      <p:pic>
        <p:nvPicPr>
          <p:cNvPr id="15" name="Picture 14">
            <a:extLst>
              <a:ext uri="{FF2B5EF4-FFF2-40B4-BE49-F238E27FC236}">
                <a16:creationId xmlns:a16="http://schemas.microsoft.com/office/drawing/2014/main" id="{8BE7F0A0-9644-4E98-A71B-7D04D238C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8232" y="3380705"/>
            <a:ext cx="3265868" cy="3265868"/>
          </a:xfrm>
          <a:prstGeom prst="rect">
            <a:avLst/>
          </a:prstGeom>
        </p:spPr>
      </p:pic>
      <p:sp>
        <p:nvSpPr>
          <p:cNvPr id="16" name="Content Placeholder 2">
            <a:extLst>
              <a:ext uri="{FF2B5EF4-FFF2-40B4-BE49-F238E27FC236}">
                <a16:creationId xmlns:a16="http://schemas.microsoft.com/office/drawing/2014/main" id="{0C39B7AF-0E66-10C7-4634-A9DFCA1AAA15}"/>
              </a:ext>
            </a:extLst>
          </p:cNvPr>
          <p:cNvSpPr txBox="1">
            <a:spLocks/>
          </p:cNvSpPr>
          <p:nvPr/>
        </p:nvSpPr>
        <p:spPr>
          <a:xfrm>
            <a:off x="9325376" y="4791765"/>
            <a:ext cx="1660302" cy="6247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52400" indent="0">
              <a:buFont typeface="Open Sans"/>
              <a:buNone/>
            </a:pPr>
            <a:r>
              <a:rPr lang="en-US" dirty="0"/>
              <a:t>T1 AX FS + C</a:t>
            </a:r>
          </a:p>
        </p:txBody>
      </p:sp>
    </p:spTree>
    <p:extLst>
      <p:ext uri="{BB962C8B-B14F-4D97-AF65-F5344CB8AC3E}">
        <p14:creationId xmlns:p14="http://schemas.microsoft.com/office/powerpoint/2010/main" val="8469536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EF5E-445C-701D-59D2-AE5EF43DF267}"/>
              </a:ext>
            </a:extLst>
          </p:cNvPr>
          <p:cNvSpPr>
            <a:spLocks noGrp="1"/>
          </p:cNvSpPr>
          <p:nvPr>
            <p:ph type="title"/>
          </p:nvPr>
        </p:nvSpPr>
        <p:spPr/>
        <p:txBody>
          <a:bodyPr/>
          <a:lstStyle/>
          <a:p>
            <a:r>
              <a:rPr lang="en-US" dirty="0"/>
              <a:t>Results and Management</a:t>
            </a:r>
          </a:p>
        </p:txBody>
      </p:sp>
      <p:sp>
        <p:nvSpPr>
          <p:cNvPr id="3" name="Text Placeholder 2">
            <a:extLst>
              <a:ext uri="{FF2B5EF4-FFF2-40B4-BE49-F238E27FC236}">
                <a16:creationId xmlns:a16="http://schemas.microsoft.com/office/drawing/2014/main" id="{0F54C28B-268C-CC02-1F85-0493AA25DD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E66540-71B1-0E2B-F741-735DB926144D}"/>
              </a:ext>
            </a:extLst>
          </p:cNvPr>
          <p:cNvSpPr>
            <a:spLocks noGrp="1"/>
          </p:cNvSpPr>
          <p:nvPr>
            <p:ph type="sldNum" sz="quarter" idx="12"/>
          </p:nvPr>
        </p:nvSpPr>
        <p:spPr/>
        <p:txBody>
          <a:bodyPr/>
          <a:lstStyle/>
          <a:p>
            <a:fld id="{C81C2154-C5B2-4D07-A417-D1DAAF3BB03F}" type="slidenum">
              <a:rPr lang="en-US" smtClean="0"/>
              <a:t>82</a:t>
            </a:fld>
            <a:endParaRPr lang="en-US"/>
          </a:p>
        </p:txBody>
      </p:sp>
    </p:spTree>
    <p:extLst>
      <p:ext uri="{BB962C8B-B14F-4D97-AF65-F5344CB8AC3E}">
        <p14:creationId xmlns:p14="http://schemas.microsoft.com/office/powerpoint/2010/main" val="34901898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4542-C31A-7298-D029-602E48DD3B31}"/>
              </a:ext>
            </a:extLst>
          </p:cNvPr>
          <p:cNvSpPr>
            <a:spLocks noGrp="1"/>
          </p:cNvSpPr>
          <p:nvPr>
            <p:ph type="title"/>
          </p:nvPr>
        </p:nvSpPr>
        <p:spPr/>
        <p:txBody>
          <a:bodyPr/>
          <a:lstStyle/>
          <a:p>
            <a:r>
              <a:rPr lang="en-US" dirty="0"/>
              <a:t>Radiometric Findings</a:t>
            </a:r>
          </a:p>
        </p:txBody>
      </p:sp>
      <p:pic>
        <p:nvPicPr>
          <p:cNvPr id="12" name="Content Placeholder 11">
            <a:extLst>
              <a:ext uri="{FF2B5EF4-FFF2-40B4-BE49-F238E27FC236}">
                <a16:creationId xmlns:a16="http://schemas.microsoft.com/office/drawing/2014/main" id="{CFA23E4D-2C59-4618-AF87-94EC5B92DD0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6704" t="20983" r="30624" b="30624"/>
          <a:stretch>
            <a:fillRect/>
          </a:stretch>
        </p:blipFill>
        <p:spPr>
          <a:xfrm>
            <a:off x="953467" y="1719328"/>
            <a:ext cx="3554569" cy="3265871"/>
          </a:xfrm>
          <a:prstGeom prst="rect">
            <a:avLst/>
          </a:prstGeom>
          <a:noFill/>
          <a:ln>
            <a:noFill/>
          </a:ln>
        </p:spPr>
      </p:pic>
      <p:sp>
        <p:nvSpPr>
          <p:cNvPr id="4" name="Slide Number Placeholder 3">
            <a:extLst>
              <a:ext uri="{FF2B5EF4-FFF2-40B4-BE49-F238E27FC236}">
                <a16:creationId xmlns:a16="http://schemas.microsoft.com/office/drawing/2014/main" id="{E293CC28-B1AE-9B49-B808-FF3E8CADD86B}"/>
              </a:ext>
            </a:extLst>
          </p:cNvPr>
          <p:cNvSpPr>
            <a:spLocks noGrp="1"/>
          </p:cNvSpPr>
          <p:nvPr>
            <p:ph type="sldNum" sz="quarter" idx="12"/>
          </p:nvPr>
        </p:nvSpPr>
        <p:spPr/>
        <p:txBody>
          <a:bodyPr/>
          <a:lstStyle/>
          <a:p>
            <a:fld id="{E2E422AB-7BDA-442A-AC98-95E21D206A12}" type="slidenum">
              <a:rPr lang="en-US" smtClean="0"/>
              <a:t>83</a:t>
            </a:fld>
            <a:endParaRPr lang="en-US"/>
          </a:p>
        </p:txBody>
      </p:sp>
      <p:pic>
        <p:nvPicPr>
          <p:cNvPr id="5" name="Picture 4">
            <a:extLst>
              <a:ext uri="{FF2B5EF4-FFF2-40B4-BE49-F238E27FC236}">
                <a16:creationId xmlns:a16="http://schemas.microsoft.com/office/drawing/2014/main" id="{9E327C47-10D4-5A83-E37F-173AB1625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036" y="1719329"/>
            <a:ext cx="3265870" cy="3265870"/>
          </a:xfrm>
          <a:prstGeom prst="rect">
            <a:avLst/>
          </a:prstGeom>
        </p:spPr>
      </p:pic>
      <p:pic>
        <p:nvPicPr>
          <p:cNvPr id="6" name="Picture 5">
            <a:extLst>
              <a:ext uri="{FF2B5EF4-FFF2-40B4-BE49-F238E27FC236}">
                <a16:creationId xmlns:a16="http://schemas.microsoft.com/office/drawing/2014/main" id="{101A45B1-668A-D1E3-7EFF-7E4BE4C7C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3906" y="1719331"/>
            <a:ext cx="3265868" cy="3265868"/>
          </a:xfrm>
          <a:prstGeom prst="rect">
            <a:avLst/>
          </a:prstGeom>
        </p:spPr>
      </p:pic>
      <p:sp>
        <p:nvSpPr>
          <p:cNvPr id="13" name="Content Placeholder 2">
            <a:extLst>
              <a:ext uri="{FF2B5EF4-FFF2-40B4-BE49-F238E27FC236}">
                <a16:creationId xmlns:a16="http://schemas.microsoft.com/office/drawing/2014/main" id="{F2117039-92E6-CCED-2081-BCCE65901615}"/>
              </a:ext>
            </a:extLst>
          </p:cNvPr>
          <p:cNvSpPr txBox="1">
            <a:spLocks/>
          </p:cNvSpPr>
          <p:nvPr/>
        </p:nvSpPr>
        <p:spPr>
          <a:xfrm>
            <a:off x="1097749" y="5094898"/>
            <a:ext cx="9996501" cy="1281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eaLnBrk="1" hangingPunct="1">
              <a:lnSpc>
                <a:spcPct val="100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52400" indent="0">
              <a:buNone/>
            </a:pPr>
            <a:r>
              <a:rPr lang="en-US" sz="1800" dirty="0"/>
              <a:t>“Extra-axial homogenously enhancing mass centered in the right aspect of the </a:t>
            </a:r>
            <a:r>
              <a:rPr lang="en-US" sz="1800" b="1" dirty="0"/>
              <a:t>planum sphenoidale </a:t>
            </a:r>
            <a:r>
              <a:rPr lang="en-US" sz="1800" dirty="0"/>
              <a:t>with involvement of the optic chiasm and extension into the right superior orbital fissure. There is a mass effect on the right clinoid and </a:t>
            </a:r>
            <a:r>
              <a:rPr lang="en-US" sz="1800" dirty="0" err="1"/>
              <a:t>supraclinoid</a:t>
            </a:r>
            <a:r>
              <a:rPr lang="en-US" sz="1800" dirty="0"/>
              <a:t> ICA with mild to moderate luminal narrowing”</a:t>
            </a:r>
          </a:p>
          <a:p>
            <a:pPr>
              <a:buFont typeface="Arial" panose="020B0604020202020204" pitchFamily="34" charset="0"/>
              <a:buChar char="•"/>
            </a:pPr>
            <a:endParaRPr lang="en-US" dirty="0"/>
          </a:p>
        </p:txBody>
      </p:sp>
      <p:cxnSp>
        <p:nvCxnSpPr>
          <p:cNvPr id="14" name="Straight Arrow Connector 13">
            <a:extLst>
              <a:ext uri="{FF2B5EF4-FFF2-40B4-BE49-F238E27FC236}">
                <a16:creationId xmlns:a16="http://schemas.microsoft.com/office/drawing/2014/main" id="{EB430CFA-7529-84A8-7900-C5563E1BAE26}"/>
              </a:ext>
            </a:extLst>
          </p:cNvPr>
          <p:cNvCxnSpPr>
            <a:cxnSpLocks/>
          </p:cNvCxnSpPr>
          <p:nvPr/>
        </p:nvCxnSpPr>
        <p:spPr>
          <a:xfrm flipV="1">
            <a:off x="1242168" y="3158544"/>
            <a:ext cx="1236337" cy="846786"/>
          </a:xfrm>
          <a:prstGeom prst="straightConnector1">
            <a:avLst/>
          </a:prstGeom>
          <a:ln>
            <a:solidFill>
              <a:srgbClr val="FF000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46422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2A8F-2063-1687-F013-753C85512CA5}"/>
              </a:ext>
            </a:extLst>
          </p:cNvPr>
          <p:cNvSpPr>
            <a:spLocks noGrp="1"/>
          </p:cNvSpPr>
          <p:nvPr>
            <p:ph type="title"/>
          </p:nvPr>
        </p:nvSpPr>
        <p:spPr/>
        <p:txBody>
          <a:bodyPr/>
          <a:lstStyle/>
          <a:p>
            <a:r>
              <a:rPr lang="en-US" dirty="0"/>
              <a:t>Meningioma </a:t>
            </a:r>
          </a:p>
        </p:txBody>
      </p:sp>
      <p:sp>
        <p:nvSpPr>
          <p:cNvPr id="3" name="Content Placeholder 2">
            <a:extLst>
              <a:ext uri="{FF2B5EF4-FFF2-40B4-BE49-F238E27FC236}">
                <a16:creationId xmlns:a16="http://schemas.microsoft.com/office/drawing/2014/main" id="{AC3264D9-8E2B-6D65-20B1-A33C5F2FC6EE}"/>
              </a:ext>
            </a:extLst>
          </p:cNvPr>
          <p:cNvSpPr>
            <a:spLocks noGrp="1"/>
          </p:cNvSpPr>
          <p:nvPr>
            <p:ph idx="1"/>
          </p:nvPr>
        </p:nvSpPr>
        <p:spPr>
          <a:xfrm>
            <a:off x="953467" y="1536633"/>
            <a:ext cx="7697238" cy="4555200"/>
          </a:xfrm>
        </p:spPr>
        <p:txBody>
          <a:bodyPr/>
          <a:lstStyle/>
          <a:p>
            <a:r>
              <a:rPr lang="en-US" sz="1800" dirty="0"/>
              <a:t>Meningiomas are the most common primary central nervous system tumors</a:t>
            </a:r>
          </a:p>
          <a:p>
            <a:r>
              <a:rPr lang="en-US" sz="1800" dirty="0">
                <a:solidFill>
                  <a:srgbClr val="FF0000"/>
                </a:solidFill>
              </a:rPr>
              <a:t>Benign, slow growing neoplasms </a:t>
            </a:r>
            <a:r>
              <a:rPr lang="en-US" sz="1800" dirty="0"/>
              <a:t>arising from the meningothelial (arachnoid) cells (MECs) </a:t>
            </a:r>
          </a:p>
          <a:p>
            <a:pPr lvl="1"/>
            <a:r>
              <a:rPr lang="en-US" sz="1800" dirty="0"/>
              <a:t>Component of the pia mater, arachnoid mater, subarachnoid space. </a:t>
            </a:r>
          </a:p>
          <a:p>
            <a:pPr lvl="1"/>
            <a:r>
              <a:rPr lang="en-US" sz="1800" dirty="0"/>
              <a:t>Provides physical barrier and acts as inflammatory mediator to CNS </a:t>
            </a:r>
          </a:p>
          <a:p>
            <a:r>
              <a:rPr lang="en-US" sz="1800" dirty="0"/>
              <a:t>Incidence of meningiomas increase with age. </a:t>
            </a:r>
          </a:p>
          <a:p>
            <a:r>
              <a:rPr lang="en-US" sz="1800" dirty="0"/>
              <a:t>Risk factors: </a:t>
            </a:r>
          </a:p>
          <a:p>
            <a:pPr lvl="1"/>
            <a:r>
              <a:rPr lang="en-US" sz="1800" dirty="0"/>
              <a:t>IR radiation, obesity, occupational (pesticide/herbicide/diet)</a:t>
            </a:r>
          </a:p>
          <a:p>
            <a:pPr lvl="1"/>
            <a:r>
              <a:rPr lang="en-US" sz="1800" dirty="0"/>
              <a:t>Neurofibromatosis Type 2 (NF2): &gt;50% will develop at least one intracranial meningioma in their lifetime.</a:t>
            </a:r>
          </a:p>
          <a:p>
            <a:r>
              <a:rPr lang="en-US" sz="1800" dirty="0"/>
              <a:t>Can occur anywhere in the brain</a:t>
            </a:r>
          </a:p>
          <a:p>
            <a:pPr lvl="1"/>
            <a:r>
              <a:rPr lang="en-US" sz="1800" dirty="0"/>
              <a:t>Most common in skull base and brain convexity </a:t>
            </a:r>
          </a:p>
        </p:txBody>
      </p:sp>
      <p:sp>
        <p:nvSpPr>
          <p:cNvPr id="4" name="Slide Number Placeholder 3">
            <a:extLst>
              <a:ext uri="{FF2B5EF4-FFF2-40B4-BE49-F238E27FC236}">
                <a16:creationId xmlns:a16="http://schemas.microsoft.com/office/drawing/2014/main" id="{36A8DD45-3582-3FFB-6824-BC4F002CCC82}"/>
              </a:ext>
            </a:extLst>
          </p:cNvPr>
          <p:cNvSpPr>
            <a:spLocks noGrp="1"/>
          </p:cNvSpPr>
          <p:nvPr>
            <p:ph type="sldNum" sz="quarter" idx="12"/>
          </p:nvPr>
        </p:nvSpPr>
        <p:spPr/>
        <p:txBody>
          <a:bodyPr/>
          <a:lstStyle/>
          <a:p>
            <a:fld id="{E2E422AB-7BDA-442A-AC98-95E21D206A12}" type="slidenum">
              <a:rPr lang="en-US" smtClean="0"/>
              <a:t>84</a:t>
            </a:fld>
            <a:endParaRPr lang="en-US"/>
          </a:p>
        </p:txBody>
      </p:sp>
      <p:pic>
        <p:nvPicPr>
          <p:cNvPr id="2050" name="Picture 2" descr="Multiple meningiomas and schwannomas (NF2) | Radiology Case ...">
            <a:extLst>
              <a:ext uri="{FF2B5EF4-FFF2-40B4-BE49-F238E27FC236}">
                <a16:creationId xmlns:a16="http://schemas.microsoft.com/office/drawing/2014/main" id="{EF43D24F-AB98-DD64-2291-7C67F37BD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705" y="1892176"/>
            <a:ext cx="3362074" cy="3844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6D934D-7294-4C75-B708-BC7693414294}"/>
              </a:ext>
            </a:extLst>
          </p:cNvPr>
          <p:cNvSpPr txBox="1"/>
          <p:nvPr/>
        </p:nvSpPr>
        <p:spPr>
          <a:xfrm>
            <a:off x="0" y="6473153"/>
            <a:ext cx="11447295" cy="307777"/>
          </a:xfrm>
          <a:prstGeom prst="rect">
            <a:avLst/>
          </a:prstGeom>
          <a:noFill/>
        </p:spPr>
        <p:txBody>
          <a:bodyPr wrap="square">
            <a:spAutoFit/>
          </a:bodyPr>
          <a:lstStyle/>
          <a:p>
            <a:r>
              <a:rPr lang="en-US" sz="700" dirty="0"/>
              <a:t>Di Muzio, Bruno. “Multiple Meningiomas and Schwannomas (NF2).”</a:t>
            </a:r>
          </a:p>
          <a:p>
            <a:r>
              <a:rPr lang="en-US" sz="700" dirty="0"/>
              <a:t>Image from: Ogasawara, Christian, et al. “Meningioma: A Review of Epidemiology, Pathology, Diagnosis, Treatment, and Future Directions.” </a:t>
            </a:r>
          </a:p>
        </p:txBody>
      </p:sp>
    </p:spTree>
    <p:extLst>
      <p:ext uri="{BB962C8B-B14F-4D97-AF65-F5344CB8AC3E}">
        <p14:creationId xmlns:p14="http://schemas.microsoft.com/office/powerpoint/2010/main" val="15023294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B18F-F100-A50B-F387-9D1B33DFA61F}"/>
              </a:ext>
            </a:extLst>
          </p:cNvPr>
          <p:cNvSpPr>
            <a:spLocks noGrp="1"/>
          </p:cNvSpPr>
          <p:nvPr>
            <p:ph type="title"/>
          </p:nvPr>
        </p:nvSpPr>
        <p:spPr/>
        <p:txBody>
          <a:bodyPr/>
          <a:lstStyle/>
          <a:p>
            <a:r>
              <a:rPr lang="en-US" dirty="0"/>
              <a:t>Presentation </a:t>
            </a:r>
          </a:p>
        </p:txBody>
      </p:sp>
      <p:sp>
        <p:nvSpPr>
          <p:cNvPr id="3" name="Content Placeholder 2">
            <a:extLst>
              <a:ext uri="{FF2B5EF4-FFF2-40B4-BE49-F238E27FC236}">
                <a16:creationId xmlns:a16="http://schemas.microsoft.com/office/drawing/2014/main" id="{9B8BCD2F-ACFB-7D04-1CAB-27B7648D5AD4}"/>
              </a:ext>
            </a:extLst>
          </p:cNvPr>
          <p:cNvSpPr>
            <a:spLocks noGrp="1"/>
          </p:cNvSpPr>
          <p:nvPr>
            <p:ph idx="1"/>
          </p:nvPr>
        </p:nvSpPr>
        <p:spPr>
          <a:xfrm>
            <a:off x="953400" y="1524601"/>
            <a:ext cx="10285200" cy="4555200"/>
          </a:xfrm>
        </p:spPr>
        <p:txBody>
          <a:bodyPr/>
          <a:lstStyle/>
          <a:p>
            <a:r>
              <a:rPr lang="en-US" sz="1800" dirty="0"/>
              <a:t>World Health Organization (WHO) risk of recurrence and overall survival:</a:t>
            </a:r>
          </a:p>
          <a:p>
            <a:pPr lvl="1"/>
            <a:r>
              <a:rPr lang="en-US" sz="1800" dirty="0"/>
              <a:t>I: 80.5%: benign histology and indolent behavior</a:t>
            </a:r>
          </a:p>
          <a:p>
            <a:pPr lvl="1"/>
            <a:r>
              <a:rPr lang="en-US" sz="1800" dirty="0"/>
              <a:t>II and II: 17.7% and 1.7% respectively – more aggressive clinical course  </a:t>
            </a:r>
          </a:p>
          <a:p>
            <a:r>
              <a:rPr lang="en-US" sz="1800" dirty="0"/>
              <a:t>Presentation is often non-specific – compression of brain structures </a:t>
            </a:r>
            <a:r>
              <a:rPr lang="en-US" sz="1800" dirty="0">
                <a:sym typeface="Wingdings" panose="05000000000000000000" pitchFamily="2" charset="2"/>
              </a:rPr>
              <a:t> CN defects </a:t>
            </a:r>
          </a:p>
          <a:p>
            <a:pPr lvl="1"/>
            <a:r>
              <a:rPr lang="en-US" sz="1800" dirty="0">
                <a:sym typeface="Wingdings" panose="05000000000000000000" pitchFamily="2" charset="2"/>
              </a:rPr>
              <a:t>Headaches (33.3 – 36.7%), CN deficit (28.8 – 31.3%), hydrocephalus, papilledema, etc. </a:t>
            </a:r>
          </a:p>
          <a:p>
            <a:r>
              <a:rPr lang="en-US" sz="1800" dirty="0">
                <a:sym typeface="Wingdings" panose="05000000000000000000" pitchFamily="2" charset="2"/>
              </a:rPr>
              <a:t>Lateral sphenoid meningioma</a:t>
            </a:r>
          </a:p>
          <a:p>
            <a:pPr lvl="1"/>
            <a:r>
              <a:rPr lang="en-US" sz="1800" b="1" dirty="0">
                <a:sym typeface="Wingdings" panose="05000000000000000000" pitchFamily="2" charset="2"/>
              </a:rPr>
              <a:t>Painless unilateral exophthalmos, followed by unilateral loss of vision</a:t>
            </a:r>
            <a:endParaRPr lang="en-US" sz="1800" dirty="0">
              <a:sym typeface="Wingdings" panose="05000000000000000000" pitchFamily="2" charset="2"/>
            </a:endParaRPr>
          </a:p>
          <a:p>
            <a:r>
              <a:rPr lang="en-US" sz="1800" dirty="0">
                <a:sym typeface="Wingdings" panose="05000000000000000000" pitchFamily="2" charset="2"/>
              </a:rPr>
              <a:t>Anterior meningiomas: </a:t>
            </a:r>
          </a:p>
          <a:p>
            <a:pPr lvl="1"/>
            <a:r>
              <a:rPr lang="en-US" sz="1800" dirty="0">
                <a:sym typeface="Wingdings" panose="05000000000000000000" pitchFamily="2" charset="2"/>
              </a:rPr>
              <a:t>Impaired vision (54%), headache (48%), anosmia (40%), seizure (20%). </a:t>
            </a:r>
          </a:p>
          <a:p>
            <a:pPr lvl="1"/>
            <a:r>
              <a:rPr lang="en-US" sz="1800" dirty="0">
                <a:sym typeface="Wingdings" panose="05000000000000000000" pitchFamily="2" charset="2"/>
              </a:rPr>
              <a:t>Longstanding can cause optic atrophy </a:t>
            </a:r>
          </a:p>
          <a:p>
            <a:r>
              <a:rPr lang="en-US" sz="1800" dirty="0">
                <a:sym typeface="Wingdings" panose="05000000000000000000" pitchFamily="2" charset="2"/>
              </a:rPr>
              <a:t>Tuberculum sellae: </a:t>
            </a:r>
          </a:p>
          <a:p>
            <a:pPr lvl="1"/>
            <a:r>
              <a:rPr lang="en-US" sz="1800" dirty="0">
                <a:sym typeface="Wingdings" panose="05000000000000000000" pitchFamily="2" charset="2"/>
              </a:rPr>
              <a:t>Insidious unilateral visual field loss, followed by </a:t>
            </a:r>
            <a:r>
              <a:rPr lang="en-US" sz="1800" dirty="0" err="1">
                <a:sym typeface="Wingdings" panose="05000000000000000000" pitchFamily="2" charset="2"/>
              </a:rPr>
              <a:t>scotomatous</a:t>
            </a:r>
            <a:r>
              <a:rPr lang="en-US" sz="1800" dirty="0">
                <a:sym typeface="Wingdings" panose="05000000000000000000" pitchFamily="2" charset="2"/>
              </a:rPr>
              <a:t> defects in the other eye. </a:t>
            </a:r>
          </a:p>
          <a:p>
            <a:endParaRPr lang="en-US" sz="1800" dirty="0"/>
          </a:p>
          <a:p>
            <a:endParaRPr lang="en-US" dirty="0"/>
          </a:p>
        </p:txBody>
      </p:sp>
      <p:sp>
        <p:nvSpPr>
          <p:cNvPr id="4" name="Slide Number Placeholder 3">
            <a:extLst>
              <a:ext uri="{FF2B5EF4-FFF2-40B4-BE49-F238E27FC236}">
                <a16:creationId xmlns:a16="http://schemas.microsoft.com/office/drawing/2014/main" id="{31B92ABD-47B5-7067-F625-225457CF57B4}"/>
              </a:ext>
            </a:extLst>
          </p:cNvPr>
          <p:cNvSpPr>
            <a:spLocks noGrp="1"/>
          </p:cNvSpPr>
          <p:nvPr>
            <p:ph type="sldNum" sz="quarter" idx="12"/>
          </p:nvPr>
        </p:nvSpPr>
        <p:spPr/>
        <p:txBody>
          <a:bodyPr/>
          <a:lstStyle/>
          <a:p>
            <a:fld id="{E2E422AB-7BDA-442A-AC98-95E21D206A12}" type="slidenum">
              <a:rPr lang="en-US" smtClean="0"/>
              <a:t>85</a:t>
            </a:fld>
            <a:endParaRPr lang="en-US"/>
          </a:p>
        </p:txBody>
      </p:sp>
      <p:sp>
        <p:nvSpPr>
          <p:cNvPr id="8" name="TextBox 7">
            <a:extLst>
              <a:ext uri="{FF2B5EF4-FFF2-40B4-BE49-F238E27FC236}">
                <a16:creationId xmlns:a16="http://schemas.microsoft.com/office/drawing/2014/main" id="{B936FD04-8B99-829C-87BA-B172BD7E2B66}"/>
              </a:ext>
            </a:extLst>
          </p:cNvPr>
          <p:cNvSpPr txBox="1"/>
          <p:nvPr/>
        </p:nvSpPr>
        <p:spPr>
          <a:xfrm>
            <a:off x="-55728" y="6642556"/>
            <a:ext cx="6151728" cy="215444"/>
          </a:xfrm>
          <a:prstGeom prst="rect">
            <a:avLst/>
          </a:prstGeom>
          <a:noFill/>
        </p:spPr>
        <p:txBody>
          <a:bodyPr wrap="square">
            <a:spAutoFit/>
          </a:bodyPr>
          <a:lstStyle/>
          <a:p>
            <a:r>
              <a:rPr lang="en-US" sz="800" dirty="0"/>
              <a:t>Ogasawara, Christian, et al. “Meningioma: A Review of Epidemiology, Pathology, Diagnosis, Treatment, and Future Directions.” </a:t>
            </a:r>
            <a:endParaRPr lang="en-US" dirty="0"/>
          </a:p>
        </p:txBody>
      </p:sp>
      <p:pic>
        <p:nvPicPr>
          <p:cNvPr id="2050" name="Picture 2" descr="Tuberculum sellae meningiomas - ScienceDirect">
            <a:extLst>
              <a:ext uri="{FF2B5EF4-FFF2-40B4-BE49-F238E27FC236}">
                <a16:creationId xmlns:a16="http://schemas.microsoft.com/office/drawing/2014/main" id="{CEFDF20E-0C13-F5D8-252C-EDD8EF43B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4" y="1364717"/>
            <a:ext cx="10388495" cy="478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45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8CC1-A000-A9BF-1A05-A3C5C41B67E2}"/>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5EE4BDF4-210A-B4D4-EF42-B5E8F0601D06}"/>
              </a:ext>
            </a:extLst>
          </p:cNvPr>
          <p:cNvSpPr>
            <a:spLocks noGrp="1"/>
          </p:cNvSpPr>
          <p:nvPr>
            <p:ph idx="1"/>
          </p:nvPr>
        </p:nvSpPr>
        <p:spPr>
          <a:xfrm>
            <a:off x="953467" y="5563673"/>
            <a:ext cx="10285200" cy="528160"/>
          </a:xfrm>
        </p:spPr>
        <p:txBody>
          <a:bodyPr/>
          <a:lstStyle/>
          <a:p>
            <a:r>
              <a:rPr lang="en-US" sz="1800" dirty="0">
                <a:sym typeface="Wingdings" panose="05000000000000000000" pitchFamily="2" charset="2"/>
              </a:rPr>
              <a:t>Lateral sphenoid meningioma</a:t>
            </a:r>
          </a:p>
          <a:p>
            <a:pPr lvl="1"/>
            <a:r>
              <a:rPr lang="en-US" sz="1800" b="1" dirty="0">
                <a:sym typeface="Wingdings" panose="05000000000000000000" pitchFamily="2" charset="2"/>
              </a:rPr>
              <a:t>Painless unilateral </a:t>
            </a:r>
            <a:r>
              <a:rPr lang="en-US" sz="1800" b="1" strike="sngStrike" dirty="0">
                <a:sym typeface="Wingdings" panose="05000000000000000000" pitchFamily="2" charset="2"/>
              </a:rPr>
              <a:t>exophthalmos</a:t>
            </a:r>
            <a:r>
              <a:rPr lang="en-US" sz="1800" b="1" dirty="0">
                <a:sym typeface="Wingdings" panose="05000000000000000000" pitchFamily="2" charset="2"/>
              </a:rPr>
              <a:t>, followed by unilateral loss of vision</a:t>
            </a:r>
            <a:endParaRPr lang="en-US" sz="18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A2F7404A-1D85-6BB8-50A8-32B0D56925B0}"/>
              </a:ext>
            </a:extLst>
          </p:cNvPr>
          <p:cNvSpPr>
            <a:spLocks noGrp="1"/>
          </p:cNvSpPr>
          <p:nvPr>
            <p:ph type="sldNum" sz="quarter" idx="12"/>
          </p:nvPr>
        </p:nvSpPr>
        <p:spPr/>
        <p:txBody>
          <a:bodyPr/>
          <a:lstStyle/>
          <a:p>
            <a:fld id="{E2E422AB-7BDA-442A-AC98-95E21D206A12}" type="slidenum">
              <a:rPr lang="en-US" smtClean="0"/>
              <a:t>86</a:t>
            </a:fld>
            <a:endParaRPr lang="en-US"/>
          </a:p>
        </p:txBody>
      </p:sp>
      <p:pic>
        <p:nvPicPr>
          <p:cNvPr id="5" name="Picture 4">
            <a:extLst>
              <a:ext uri="{FF2B5EF4-FFF2-40B4-BE49-F238E27FC236}">
                <a16:creationId xmlns:a16="http://schemas.microsoft.com/office/drawing/2014/main" id="{57D9C328-C597-DB28-F614-AA236F3E6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035" y="1576057"/>
            <a:ext cx="3736266" cy="3736266"/>
          </a:xfrm>
          <a:prstGeom prst="rect">
            <a:avLst/>
          </a:prstGeom>
        </p:spPr>
      </p:pic>
      <p:pic>
        <p:nvPicPr>
          <p:cNvPr id="6" name="Picture 5">
            <a:extLst>
              <a:ext uri="{FF2B5EF4-FFF2-40B4-BE49-F238E27FC236}">
                <a16:creationId xmlns:a16="http://schemas.microsoft.com/office/drawing/2014/main" id="{EE79795E-CD47-9821-0255-FA8A95F4466C}"/>
              </a:ext>
            </a:extLst>
          </p:cNvPr>
          <p:cNvPicPr>
            <a:picLocks noChangeAspect="1"/>
          </p:cNvPicPr>
          <p:nvPr/>
        </p:nvPicPr>
        <p:blipFill>
          <a:blip r:embed="rId3"/>
          <a:srcRect b="499"/>
          <a:stretch>
            <a:fillRect/>
          </a:stretch>
        </p:blipFill>
        <p:spPr>
          <a:xfrm>
            <a:off x="8239038" y="1482641"/>
            <a:ext cx="2857828" cy="3955357"/>
          </a:xfrm>
          <a:prstGeom prst="rect">
            <a:avLst/>
          </a:prstGeom>
        </p:spPr>
      </p:pic>
      <p:pic>
        <p:nvPicPr>
          <p:cNvPr id="7" name="Picture 6">
            <a:extLst>
              <a:ext uri="{FF2B5EF4-FFF2-40B4-BE49-F238E27FC236}">
                <a16:creationId xmlns:a16="http://schemas.microsoft.com/office/drawing/2014/main" id="{1684DB46-8D16-FE90-1F97-36E13B36D878}"/>
              </a:ext>
            </a:extLst>
          </p:cNvPr>
          <p:cNvPicPr>
            <a:picLocks noChangeAspect="1"/>
          </p:cNvPicPr>
          <p:nvPr/>
        </p:nvPicPr>
        <p:blipFill>
          <a:blip r:embed="rId4"/>
          <a:stretch>
            <a:fillRect/>
          </a:stretch>
        </p:blipFill>
        <p:spPr>
          <a:xfrm>
            <a:off x="5473231" y="1482641"/>
            <a:ext cx="2817324" cy="3955356"/>
          </a:xfrm>
          <a:prstGeom prst="rect">
            <a:avLst/>
          </a:prstGeom>
        </p:spPr>
      </p:pic>
      <p:sp>
        <p:nvSpPr>
          <p:cNvPr id="8" name="TextBox 7">
            <a:extLst>
              <a:ext uri="{FF2B5EF4-FFF2-40B4-BE49-F238E27FC236}">
                <a16:creationId xmlns:a16="http://schemas.microsoft.com/office/drawing/2014/main" id="{2B70D2A9-1A51-8755-03E1-DE2B7FC5579E}"/>
              </a:ext>
            </a:extLst>
          </p:cNvPr>
          <p:cNvSpPr txBox="1"/>
          <p:nvPr/>
        </p:nvSpPr>
        <p:spPr>
          <a:xfrm>
            <a:off x="-55728" y="6642556"/>
            <a:ext cx="6151728" cy="215444"/>
          </a:xfrm>
          <a:prstGeom prst="rect">
            <a:avLst/>
          </a:prstGeom>
          <a:noFill/>
        </p:spPr>
        <p:txBody>
          <a:bodyPr wrap="square">
            <a:spAutoFit/>
          </a:bodyPr>
          <a:lstStyle/>
          <a:p>
            <a:r>
              <a:rPr lang="en-US" sz="800" dirty="0"/>
              <a:t>Ogasawara, Christian, et al. “Meningioma: A Review of Epidemiology, Pathology, Diagnosis, Treatment, and Future Directions.” </a:t>
            </a:r>
            <a:endParaRPr lang="en-US" dirty="0"/>
          </a:p>
        </p:txBody>
      </p:sp>
    </p:spTree>
    <p:extLst>
      <p:ext uri="{BB962C8B-B14F-4D97-AF65-F5344CB8AC3E}">
        <p14:creationId xmlns:p14="http://schemas.microsoft.com/office/powerpoint/2010/main" val="16335154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F3FE-979C-FAA5-6166-A85D5E58B3E4}"/>
              </a:ext>
            </a:extLst>
          </p:cNvPr>
          <p:cNvSpPr>
            <a:spLocks noGrp="1"/>
          </p:cNvSpPr>
          <p:nvPr>
            <p:ph type="title"/>
          </p:nvPr>
        </p:nvSpPr>
        <p:spPr/>
        <p:txBody>
          <a:bodyPr/>
          <a:lstStyle/>
          <a:p>
            <a:r>
              <a:rPr lang="en-US" dirty="0"/>
              <a:t>Treatment </a:t>
            </a:r>
          </a:p>
        </p:txBody>
      </p:sp>
      <p:sp>
        <p:nvSpPr>
          <p:cNvPr id="3" name="Content Placeholder 2">
            <a:extLst>
              <a:ext uri="{FF2B5EF4-FFF2-40B4-BE49-F238E27FC236}">
                <a16:creationId xmlns:a16="http://schemas.microsoft.com/office/drawing/2014/main" id="{3273A829-C165-76E8-193C-098460990966}"/>
              </a:ext>
            </a:extLst>
          </p:cNvPr>
          <p:cNvSpPr>
            <a:spLocks noGrp="1"/>
          </p:cNvSpPr>
          <p:nvPr>
            <p:ph idx="1"/>
          </p:nvPr>
        </p:nvSpPr>
        <p:spPr>
          <a:xfrm>
            <a:off x="448033" y="6004026"/>
            <a:ext cx="11571514" cy="763599"/>
          </a:xfrm>
        </p:spPr>
        <p:txBody>
          <a:bodyPr/>
          <a:lstStyle/>
          <a:p>
            <a:r>
              <a:rPr lang="en-US" sz="1800" dirty="0"/>
              <a:t>FRT, Fractionated Radiotherapy; GTR, Gross total resection; STR, Subtotal resection</a:t>
            </a:r>
          </a:p>
          <a:p>
            <a:r>
              <a:rPr lang="en-US" sz="1800" dirty="0"/>
              <a:t>5-year recurrence of WHO grade I, II, III after grade 1 GTR: 7-23%, 50-55%, and 72-78% respectively</a:t>
            </a:r>
          </a:p>
          <a:p>
            <a:endParaRPr lang="en-US" sz="1800" dirty="0"/>
          </a:p>
        </p:txBody>
      </p:sp>
      <p:sp>
        <p:nvSpPr>
          <p:cNvPr id="4" name="Slide Number Placeholder 3">
            <a:extLst>
              <a:ext uri="{FF2B5EF4-FFF2-40B4-BE49-F238E27FC236}">
                <a16:creationId xmlns:a16="http://schemas.microsoft.com/office/drawing/2014/main" id="{E859DD9C-2538-D393-8E15-FA719CF534A1}"/>
              </a:ext>
            </a:extLst>
          </p:cNvPr>
          <p:cNvSpPr>
            <a:spLocks noGrp="1"/>
          </p:cNvSpPr>
          <p:nvPr>
            <p:ph type="sldNum" sz="quarter" idx="12"/>
          </p:nvPr>
        </p:nvSpPr>
        <p:spPr/>
        <p:txBody>
          <a:bodyPr/>
          <a:lstStyle/>
          <a:p>
            <a:fld id="{E2E422AB-7BDA-442A-AC98-95E21D206A12}" type="slidenum">
              <a:rPr lang="en-US" smtClean="0"/>
              <a:t>87</a:t>
            </a:fld>
            <a:endParaRPr lang="en-US"/>
          </a:p>
        </p:txBody>
      </p:sp>
      <p:pic>
        <p:nvPicPr>
          <p:cNvPr id="3076" name="Picture 4" descr="Figure 3">
            <a:extLst>
              <a:ext uri="{FF2B5EF4-FFF2-40B4-BE49-F238E27FC236}">
                <a16:creationId xmlns:a16="http://schemas.microsoft.com/office/drawing/2014/main" id="{6771E290-9BEA-BB16-066A-3AA4810D9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203" y="1372932"/>
            <a:ext cx="8751030" cy="44582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E3902C5-1490-329C-4800-C1D213A37F78}"/>
              </a:ext>
            </a:extLst>
          </p:cNvPr>
          <p:cNvSpPr/>
          <p:nvPr/>
        </p:nvSpPr>
        <p:spPr>
          <a:xfrm>
            <a:off x="6027313" y="1372932"/>
            <a:ext cx="2556456" cy="6683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13F555-DC42-5F26-07EF-5DB72F4B2AC8}"/>
              </a:ext>
            </a:extLst>
          </p:cNvPr>
          <p:cNvSpPr txBox="1"/>
          <p:nvPr/>
        </p:nvSpPr>
        <p:spPr>
          <a:xfrm>
            <a:off x="-55728" y="6642556"/>
            <a:ext cx="6151728" cy="215444"/>
          </a:xfrm>
          <a:prstGeom prst="rect">
            <a:avLst/>
          </a:prstGeom>
          <a:noFill/>
        </p:spPr>
        <p:txBody>
          <a:bodyPr wrap="square">
            <a:spAutoFit/>
          </a:bodyPr>
          <a:lstStyle/>
          <a:p>
            <a:r>
              <a:rPr lang="en-US" sz="800" dirty="0"/>
              <a:t>Ogasawara, Christian, et al. “Meningioma: A Review of Epidemiology, Pathology, Diagnosis, Treatment, and Future Directions.” </a:t>
            </a:r>
            <a:endParaRPr lang="en-US" dirty="0"/>
          </a:p>
        </p:txBody>
      </p:sp>
    </p:spTree>
    <p:extLst>
      <p:ext uri="{BB962C8B-B14F-4D97-AF65-F5344CB8AC3E}">
        <p14:creationId xmlns:p14="http://schemas.microsoft.com/office/powerpoint/2010/main" val="19637915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F3DA-8730-B758-825C-313B2C9AED01}"/>
              </a:ext>
            </a:extLst>
          </p:cNvPr>
          <p:cNvSpPr>
            <a:spLocks noGrp="1"/>
          </p:cNvSpPr>
          <p:nvPr>
            <p:ph type="title"/>
          </p:nvPr>
        </p:nvSpPr>
        <p:spPr/>
        <p:txBody>
          <a:bodyPr/>
          <a:lstStyle/>
          <a:p>
            <a:r>
              <a:rPr lang="en-US" dirty="0"/>
              <a:t>Clinical Pearls </a:t>
            </a:r>
          </a:p>
        </p:txBody>
      </p:sp>
      <p:sp>
        <p:nvSpPr>
          <p:cNvPr id="3" name="Content Placeholder 2">
            <a:extLst>
              <a:ext uri="{FF2B5EF4-FFF2-40B4-BE49-F238E27FC236}">
                <a16:creationId xmlns:a16="http://schemas.microsoft.com/office/drawing/2014/main" id="{70AB1C92-4BF2-3A4E-1AB2-EE87F151C7B2}"/>
              </a:ext>
            </a:extLst>
          </p:cNvPr>
          <p:cNvSpPr>
            <a:spLocks noGrp="1"/>
          </p:cNvSpPr>
          <p:nvPr>
            <p:ph idx="1"/>
          </p:nvPr>
        </p:nvSpPr>
        <p:spPr/>
        <p:txBody>
          <a:bodyPr/>
          <a:lstStyle/>
          <a:p>
            <a:r>
              <a:rPr lang="en-US" sz="1800" dirty="0"/>
              <a:t>Don’t be afraid to recheck pre-testing: pupils, EOMs, VA (diplopia), FCF </a:t>
            </a:r>
          </a:p>
          <a:p>
            <a:r>
              <a:rPr lang="en-US" sz="1800" dirty="0"/>
              <a:t>Meningiomas are slow growing, usually benign tumors </a:t>
            </a:r>
          </a:p>
          <a:p>
            <a:r>
              <a:rPr lang="en-US" sz="1800" dirty="0"/>
              <a:t>Longstanding compression of the optic nerve may cause optic atrophy, increasing visual field loss </a:t>
            </a:r>
          </a:p>
          <a:p>
            <a:r>
              <a:rPr lang="en-US" sz="1800" dirty="0"/>
              <a:t>Meningiomas can be monitored</a:t>
            </a:r>
          </a:p>
          <a:p>
            <a:pPr lvl="1"/>
            <a:r>
              <a:rPr lang="en-US" sz="1800" dirty="0"/>
              <a:t>Initial MRI </a:t>
            </a:r>
            <a:r>
              <a:rPr lang="en-US" sz="1800" dirty="0">
                <a:sym typeface="Wingdings" panose="05000000000000000000" pitchFamily="2" charset="2"/>
              </a:rPr>
              <a:t> 6 months monitoring  yearly</a:t>
            </a:r>
            <a:endParaRPr lang="en-US" sz="1800" dirty="0"/>
          </a:p>
          <a:p>
            <a:r>
              <a:rPr lang="en-US" sz="1800" dirty="0"/>
              <a:t>Surgical intervention may be necessary if symptoms are present </a:t>
            </a:r>
          </a:p>
        </p:txBody>
      </p:sp>
      <p:sp>
        <p:nvSpPr>
          <p:cNvPr id="5" name="Slide Number Placeholder 4">
            <a:extLst>
              <a:ext uri="{FF2B5EF4-FFF2-40B4-BE49-F238E27FC236}">
                <a16:creationId xmlns:a16="http://schemas.microsoft.com/office/drawing/2014/main" id="{A5A72A5F-2DFF-3717-8C6F-45F685FDB979}"/>
              </a:ext>
            </a:extLst>
          </p:cNvPr>
          <p:cNvSpPr>
            <a:spLocks noGrp="1"/>
          </p:cNvSpPr>
          <p:nvPr>
            <p:ph type="sldNum" sz="quarter" idx="12"/>
          </p:nvPr>
        </p:nvSpPr>
        <p:spPr/>
        <p:txBody>
          <a:bodyPr/>
          <a:lstStyle/>
          <a:p>
            <a:fld id="{E2E422AB-7BDA-442A-AC98-95E21D206A12}" type="slidenum">
              <a:rPr lang="en-US" smtClean="0"/>
              <a:t>88</a:t>
            </a:fld>
            <a:endParaRPr lang="en-US"/>
          </a:p>
        </p:txBody>
      </p:sp>
    </p:spTree>
    <p:extLst>
      <p:ext uri="{BB962C8B-B14F-4D97-AF65-F5344CB8AC3E}">
        <p14:creationId xmlns:p14="http://schemas.microsoft.com/office/powerpoint/2010/main" val="1869121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0733-D03D-F365-7054-E87F92CB5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D2E1A-9994-B5BC-EEF8-58643081B3A8}"/>
              </a:ext>
            </a:extLst>
          </p:cNvPr>
          <p:cNvSpPr>
            <a:spLocks noGrp="1"/>
          </p:cNvSpPr>
          <p:nvPr>
            <p:ph type="title"/>
          </p:nvPr>
        </p:nvSpPr>
        <p:spPr/>
        <p:txBody>
          <a:bodyPr/>
          <a:lstStyle/>
          <a:p>
            <a:r>
              <a:rPr lang="en-US" dirty="0"/>
              <a:t>Case 4 </a:t>
            </a:r>
            <a:br>
              <a:rPr lang="en-US" dirty="0"/>
            </a:br>
            <a:br>
              <a:rPr lang="en-US" dirty="0"/>
            </a:br>
            <a:r>
              <a:rPr lang="en-US" dirty="0"/>
              <a:t>Is This Glaucoma?</a:t>
            </a:r>
          </a:p>
        </p:txBody>
      </p:sp>
      <p:sp>
        <p:nvSpPr>
          <p:cNvPr id="3" name="Text Placeholder 2">
            <a:extLst>
              <a:ext uri="{FF2B5EF4-FFF2-40B4-BE49-F238E27FC236}">
                <a16:creationId xmlns:a16="http://schemas.microsoft.com/office/drawing/2014/main" id="{5504B510-08BA-4897-2CEA-C1A8408AF9B7}"/>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E05A686B-D2C0-D21B-453F-C05C3C73792C}"/>
              </a:ext>
            </a:extLst>
          </p:cNvPr>
          <p:cNvSpPr>
            <a:spLocks noGrp="1"/>
          </p:cNvSpPr>
          <p:nvPr>
            <p:ph type="sldNum" sz="quarter" idx="12"/>
          </p:nvPr>
        </p:nvSpPr>
        <p:spPr/>
        <p:txBody>
          <a:bodyPr/>
          <a:lstStyle/>
          <a:p>
            <a:fld id="{C81C2154-C5B2-4D07-A417-D1DAAF3BB03F}" type="slidenum">
              <a:rPr lang="en-US" smtClean="0"/>
              <a:t>89</a:t>
            </a:fld>
            <a:endParaRPr lang="en-US"/>
          </a:p>
        </p:txBody>
      </p:sp>
    </p:spTree>
    <p:extLst>
      <p:ext uri="{BB962C8B-B14F-4D97-AF65-F5344CB8AC3E}">
        <p14:creationId xmlns:p14="http://schemas.microsoft.com/office/powerpoint/2010/main" val="62044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E143-EAD2-D8A1-56F3-7513390AD69A}"/>
              </a:ext>
            </a:extLst>
          </p:cNvPr>
          <p:cNvSpPr>
            <a:spLocks noGrp="1"/>
          </p:cNvSpPr>
          <p:nvPr>
            <p:ph type="title"/>
          </p:nvPr>
        </p:nvSpPr>
        <p:spPr/>
        <p:txBody>
          <a:bodyPr/>
          <a:lstStyle/>
          <a:p>
            <a:r>
              <a:rPr lang="en-US" dirty="0"/>
              <a:t>Compressive Optic Neuropathy (CON)</a:t>
            </a:r>
          </a:p>
        </p:txBody>
      </p:sp>
      <p:sp>
        <p:nvSpPr>
          <p:cNvPr id="3" name="Text Placeholder 2">
            <a:extLst>
              <a:ext uri="{FF2B5EF4-FFF2-40B4-BE49-F238E27FC236}">
                <a16:creationId xmlns:a16="http://schemas.microsoft.com/office/drawing/2014/main" id="{58C21207-4939-E9A9-569C-D5AACE207AA2}"/>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DD7EB4AA-3DC2-B17F-E69E-975DBC8F5F3E}"/>
              </a:ext>
            </a:extLst>
          </p:cNvPr>
          <p:cNvSpPr>
            <a:spLocks noGrp="1"/>
          </p:cNvSpPr>
          <p:nvPr>
            <p:ph type="sldNum" sz="quarter" idx="12"/>
          </p:nvPr>
        </p:nvSpPr>
        <p:spPr/>
        <p:txBody>
          <a:bodyPr/>
          <a:lstStyle/>
          <a:p>
            <a:fld id="{C81C2154-C5B2-4D07-A417-D1DAAF3BB03F}" type="slidenum">
              <a:rPr lang="en-US" smtClean="0"/>
              <a:t>9</a:t>
            </a:fld>
            <a:endParaRPr lang="en-US"/>
          </a:p>
        </p:txBody>
      </p:sp>
    </p:spTree>
    <p:extLst>
      <p:ext uri="{BB962C8B-B14F-4D97-AF65-F5344CB8AC3E}">
        <p14:creationId xmlns:p14="http://schemas.microsoft.com/office/powerpoint/2010/main" val="27658853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714B-E8EF-6CA2-E811-52DD9E753AAD}"/>
              </a:ext>
            </a:extLst>
          </p:cNvPr>
          <p:cNvSpPr>
            <a:spLocks noGrp="1"/>
          </p:cNvSpPr>
          <p:nvPr>
            <p:ph type="title"/>
          </p:nvPr>
        </p:nvSpPr>
        <p:spPr/>
        <p:txBody>
          <a:bodyPr/>
          <a:lstStyle/>
          <a:p>
            <a:r>
              <a:rPr lang="en-US" dirty="0"/>
              <a:t>Chief Complaint</a:t>
            </a:r>
          </a:p>
        </p:txBody>
      </p:sp>
      <p:sp>
        <p:nvSpPr>
          <p:cNvPr id="3" name="Content Placeholder 2">
            <a:extLst>
              <a:ext uri="{FF2B5EF4-FFF2-40B4-BE49-F238E27FC236}">
                <a16:creationId xmlns:a16="http://schemas.microsoft.com/office/drawing/2014/main" id="{AD5B4493-B1C1-65D7-71AB-AE2F5DBAD2AF}"/>
              </a:ext>
            </a:extLst>
          </p:cNvPr>
          <p:cNvSpPr>
            <a:spLocks noGrp="1"/>
          </p:cNvSpPr>
          <p:nvPr>
            <p:ph idx="1"/>
          </p:nvPr>
        </p:nvSpPr>
        <p:spPr/>
        <p:txBody>
          <a:bodyPr/>
          <a:lstStyle/>
          <a:p>
            <a:r>
              <a:rPr lang="en-US" sz="1800" dirty="0"/>
              <a:t>78-year-old white female presents for a follow-up evaluation for ocular hypertension OU. She presents with blurred vision with her current correction. Using Latanoprost 1 </a:t>
            </a:r>
            <a:r>
              <a:rPr lang="en-US" sz="1800" dirty="0" err="1"/>
              <a:t>gtt</a:t>
            </a:r>
            <a:r>
              <a:rPr lang="en-US" sz="1800" dirty="0"/>
              <a:t> QHS OU as instructed. </a:t>
            </a:r>
          </a:p>
        </p:txBody>
      </p:sp>
      <p:sp>
        <p:nvSpPr>
          <p:cNvPr id="4" name="Slide Number Placeholder 3">
            <a:extLst>
              <a:ext uri="{FF2B5EF4-FFF2-40B4-BE49-F238E27FC236}">
                <a16:creationId xmlns:a16="http://schemas.microsoft.com/office/drawing/2014/main" id="{8C95434C-C946-1E6B-4F74-662FF11A5457}"/>
              </a:ext>
            </a:extLst>
          </p:cNvPr>
          <p:cNvSpPr>
            <a:spLocks noGrp="1"/>
          </p:cNvSpPr>
          <p:nvPr>
            <p:ph type="sldNum" sz="quarter" idx="12"/>
          </p:nvPr>
        </p:nvSpPr>
        <p:spPr/>
        <p:txBody>
          <a:bodyPr/>
          <a:lstStyle/>
          <a:p>
            <a:fld id="{E2E422AB-7BDA-442A-AC98-95E21D206A12}" type="slidenum">
              <a:rPr lang="en-US" smtClean="0"/>
              <a:t>90</a:t>
            </a:fld>
            <a:endParaRPr lang="en-US"/>
          </a:p>
        </p:txBody>
      </p:sp>
    </p:spTree>
    <p:extLst>
      <p:ext uri="{BB962C8B-B14F-4D97-AF65-F5344CB8AC3E}">
        <p14:creationId xmlns:p14="http://schemas.microsoft.com/office/powerpoint/2010/main" val="3521698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F1E2-EF29-05F9-1377-C7D689F98DCA}"/>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BE067A95-0E5E-811A-00B1-EA4E7D5C4FBC}"/>
              </a:ext>
            </a:extLst>
          </p:cNvPr>
          <p:cNvSpPr>
            <a:spLocks noGrp="1"/>
          </p:cNvSpPr>
          <p:nvPr>
            <p:ph idx="1"/>
          </p:nvPr>
        </p:nvSpPr>
        <p:spPr/>
        <p:txBody>
          <a:bodyPr/>
          <a:lstStyle/>
          <a:p>
            <a:r>
              <a:rPr lang="en-US" sz="1800" dirty="0" err="1"/>
              <a:t>MHx</a:t>
            </a:r>
            <a:r>
              <a:rPr lang="en-US" sz="1800" dirty="0"/>
              <a:t>: h/o bronchitis, anemia, carcinoma in situ of uterine cervix, osteopenia, hypothyroidism</a:t>
            </a:r>
          </a:p>
          <a:p>
            <a:r>
              <a:rPr lang="en-US" sz="1800" dirty="0"/>
              <a:t>Surgical history: Hysterectomy, biopsy of breast, papilloma removal, Tubal ligation</a:t>
            </a:r>
          </a:p>
          <a:p>
            <a:r>
              <a:rPr lang="en-US" sz="1800" dirty="0"/>
              <a:t>Medications: Not pertinent to this case</a:t>
            </a:r>
          </a:p>
          <a:p>
            <a:r>
              <a:rPr lang="en-US" sz="1800" dirty="0" err="1"/>
              <a:t>OHx</a:t>
            </a:r>
            <a:r>
              <a:rPr lang="en-US" sz="1800" dirty="0"/>
              <a:t>: </a:t>
            </a:r>
          </a:p>
          <a:p>
            <a:pPr lvl="1"/>
            <a:r>
              <a:rPr lang="en-US" sz="1800" dirty="0"/>
              <a:t>Dry eye, epiretinal membrane OU, ocular hypertension OU, myopia OU, PVD OS</a:t>
            </a:r>
          </a:p>
          <a:p>
            <a:pPr lvl="1"/>
            <a:r>
              <a:rPr lang="en-US" sz="1800" dirty="0"/>
              <a:t>Ocular surgery: PCIOL OU, s/p macular pucker surgery OD (2001)</a:t>
            </a:r>
          </a:p>
          <a:p>
            <a:r>
              <a:rPr lang="en-US" sz="1800" dirty="0" err="1"/>
              <a:t>FHx</a:t>
            </a:r>
            <a:r>
              <a:rPr lang="en-US" sz="1800" dirty="0"/>
              <a:t>: </a:t>
            </a:r>
          </a:p>
          <a:p>
            <a:pPr lvl="1"/>
            <a:r>
              <a:rPr lang="en-US" sz="1800" dirty="0"/>
              <a:t>Diabetes, heart disease </a:t>
            </a:r>
          </a:p>
          <a:p>
            <a:r>
              <a:rPr lang="en-US" sz="1800" dirty="0"/>
              <a:t>No tobacco use</a:t>
            </a:r>
          </a:p>
          <a:p>
            <a:r>
              <a:rPr lang="en-US" sz="1800" dirty="0"/>
              <a:t>No known allergies </a:t>
            </a:r>
          </a:p>
          <a:p>
            <a:endParaRPr lang="en-US" sz="1600" dirty="0"/>
          </a:p>
        </p:txBody>
      </p:sp>
      <p:sp>
        <p:nvSpPr>
          <p:cNvPr id="4" name="Slide Number Placeholder 3">
            <a:extLst>
              <a:ext uri="{FF2B5EF4-FFF2-40B4-BE49-F238E27FC236}">
                <a16:creationId xmlns:a16="http://schemas.microsoft.com/office/drawing/2014/main" id="{39C84F18-F25B-3B64-4DA5-0F99E6A1D298}"/>
              </a:ext>
            </a:extLst>
          </p:cNvPr>
          <p:cNvSpPr>
            <a:spLocks noGrp="1"/>
          </p:cNvSpPr>
          <p:nvPr>
            <p:ph type="sldNum" sz="quarter" idx="12"/>
          </p:nvPr>
        </p:nvSpPr>
        <p:spPr/>
        <p:txBody>
          <a:bodyPr/>
          <a:lstStyle/>
          <a:p>
            <a:fld id="{E2E422AB-7BDA-442A-AC98-95E21D206A12}" type="slidenum">
              <a:rPr lang="en-US" smtClean="0"/>
              <a:t>91</a:t>
            </a:fld>
            <a:endParaRPr lang="en-US"/>
          </a:p>
        </p:txBody>
      </p:sp>
    </p:spTree>
    <p:extLst>
      <p:ext uri="{BB962C8B-B14F-4D97-AF65-F5344CB8AC3E}">
        <p14:creationId xmlns:p14="http://schemas.microsoft.com/office/powerpoint/2010/main" val="14998551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AB20-501F-D0A5-AEA2-2CA84CC4B63D}"/>
              </a:ext>
            </a:extLst>
          </p:cNvPr>
          <p:cNvSpPr>
            <a:spLocks noGrp="1"/>
          </p:cNvSpPr>
          <p:nvPr>
            <p:ph type="title"/>
          </p:nvPr>
        </p:nvSpPr>
        <p:spPr/>
        <p:txBody>
          <a:bodyPr/>
          <a:lstStyle/>
          <a:p>
            <a:r>
              <a:rPr lang="en-US" dirty="0"/>
              <a:t>Clinical Findings </a:t>
            </a:r>
          </a:p>
        </p:txBody>
      </p:sp>
      <p:sp>
        <p:nvSpPr>
          <p:cNvPr id="3" name="Content Placeholder 2">
            <a:extLst>
              <a:ext uri="{FF2B5EF4-FFF2-40B4-BE49-F238E27FC236}">
                <a16:creationId xmlns:a16="http://schemas.microsoft.com/office/drawing/2014/main" id="{D37BA75B-5A0D-383E-8FAF-B78662062822}"/>
              </a:ext>
            </a:extLst>
          </p:cNvPr>
          <p:cNvSpPr>
            <a:spLocks noGrp="1"/>
          </p:cNvSpPr>
          <p:nvPr>
            <p:ph idx="1"/>
          </p:nvPr>
        </p:nvSpPr>
        <p:spPr/>
        <p:txBody>
          <a:bodyPr/>
          <a:lstStyle/>
          <a:p>
            <a:r>
              <a:rPr lang="en-US" sz="1800" dirty="0" err="1"/>
              <a:t>BCVAcc</a:t>
            </a:r>
            <a:r>
              <a:rPr lang="en-US" sz="1800" dirty="0"/>
              <a:t>: </a:t>
            </a:r>
          </a:p>
          <a:p>
            <a:pPr lvl="1"/>
            <a:r>
              <a:rPr lang="en-US" sz="1800" dirty="0"/>
              <a:t>OD: 20/70; OS 20/20</a:t>
            </a:r>
          </a:p>
          <a:p>
            <a:r>
              <a:rPr lang="en-US" sz="1800" dirty="0"/>
              <a:t>Pupils: PERRL, (-) APD OU</a:t>
            </a:r>
          </a:p>
          <a:p>
            <a:r>
              <a:rPr lang="en-US" sz="1800" dirty="0"/>
              <a:t>IOP: 21/21</a:t>
            </a:r>
            <a:r>
              <a:rPr lang="en-US" sz="1800" dirty="0">
                <a:sym typeface="Wingdings" panose="05000000000000000000" pitchFamily="2" charset="2"/>
              </a:rPr>
              <a:t> within target</a:t>
            </a:r>
            <a:endParaRPr lang="en-US" sz="1800" dirty="0"/>
          </a:p>
          <a:p>
            <a:r>
              <a:rPr lang="en-US" sz="1800" dirty="0"/>
              <a:t>SL: </a:t>
            </a:r>
          </a:p>
          <a:p>
            <a:pPr lvl="1"/>
            <a:r>
              <a:rPr lang="en-US" sz="1800" dirty="0"/>
              <a:t>OD: Dry eye, PCIOL, C/D: 0.2 - ONH pallor temporal </a:t>
            </a:r>
          </a:p>
          <a:p>
            <a:pPr lvl="1"/>
            <a:r>
              <a:rPr lang="en-US" sz="1800" dirty="0"/>
              <a:t>OS: Dry eye, PCIOL, C/D: 0.2</a:t>
            </a:r>
          </a:p>
          <a:p>
            <a:endParaRPr lang="en-US" sz="1800" dirty="0"/>
          </a:p>
          <a:p>
            <a:r>
              <a:rPr lang="en-US" sz="1800" dirty="0"/>
              <a:t>HVF 24-2 SITA FAST: </a:t>
            </a:r>
          </a:p>
          <a:p>
            <a:pPr lvl="1"/>
            <a:r>
              <a:rPr lang="en-US" sz="1800" dirty="0"/>
              <a:t>OD: SN scotoma – possible worsening of scotoma </a:t>
            </a:r>
          </a:p>
          <a:p>
            <a:pPr lvl="1"/>
            <a:r>
              <a:rPr lang="en-US" sz="1800" dirty="0"/>
              <a:t>OS: INF defects – likely non specific</a:t>
            </a:r>
          </a:p>
        </p:txBody>
      </p:sp>
      <p:sp>
        <p:nvSpPr>
          <p:cNvPr id="4" name="Slide Number Placeholder 3">
            <a:extLst>
              <a:ext uri="{FF2B5EF4-FFF2-40B4-BE49-F238E27FC236}">
                <a16:creationId xmlns:a16="http://schemas.microsoft.com/office/drawing/2014/main" id="{595AA238-D8B0-85AE-FBC4-46378891D3D9}"/>
              </a:ext>
            </a:extLst>
          </p:cNvPr>
          <p:cNvSpPr>
            <a:spLocks noGrp="1"/>
          </p:cNvSpPr>
          <p:nvPr>
            <p:ph type="sldNum" sz="quarter" idx="12"/>
          </p:nvPr>
        </p:nvSpPr>
        <p:spPr/>
        <p:txBody>
          <a:bodyPr/>
          <a:lstStyle/>
          <a:p>
            <a:fld id="{E2E422AB-7BDA-442A-AC98-95E21D206A12}" type="slidenum">
              <a:rPr lang="en-US" smtClean="0"/>
              <a:t>92</a:t>
            </a:fld>
            <a:endParaRPr lang="en-US"/>
          </a:p>
        </p:txBody>
      </p:sp>
    </p:spTree>
    <p:extLst>
      <p:ext uri="{BB962C8B-B14F-4D97-AF65-F5344CB8AC3E}">
        <p14:creationId xmlns:p14="http://schemas.microsoft.com/office/powerpoint/2010/main" val="29157724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1E343-AC05-9528-FFB4-DF3E55FB661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2B2A6D7-114C-D03C-F779-625C3F473184}"/>
              </a:ext>
            </a:extLst>
          </p:cNvPr>
          <p:cNvSpPr>
            <a:spLocks noGrp="1"/>
          </p:cNvSpPr>
          <p:nvPr>
            <p:ph type="title"/>
          </p:nvPr>
        </p:nvSpPr>
        <p:spPr>
          <a:xfrm>
            <a:off x="960000" y="593367"/>
            <a:ext cx="10272000" cy="763600"/>
          </a:xfrm>
        </p:spPr>
        <p:txBody>
          <a:bodyPr/>
          <a:lstStyle/>
          <a:p>
            <a:r>
              <a:rPr lang="en-US" dirty="0"/>
              <a:t>Ancillary Testing OD</a:t>
            </a:r>
          </a:p>
        </p:txBody>
      </p:sp>
      <p:pic>
        <p:nvPicPr>
          <p:cNvPr id="6" name="Picture 5">
            <a:extLst>
              <a:ext uri="{FF2B5EF4-FFF2-40B4-BE49-F238E27FC236}">
                <a16:creationId xmlns:a16="http://schemas.microsoft.com/office/drawing/2014/main" id="{A4748A3B-7D14-39DE-4467-636F2B9433BC}"/>
              </a:ext>
            </a:extLst>
          </p:cNvPr>
          <p:cNvPicPr>
            <a:picLocks noChangeAspect="1"/>
          </p:cNvPicPr>
          <p:nvPr/>
        </p:nvPicPr>
        <p:blipFill>
          <a:blip r:embed="rId2"/>
          <a:stretch>
            <a:fillRect/>
          </a:stretch>
        </p:blipFill>
        <p:spPr>
          <a:xfrm>
            <a:off x="838200" y="1469735"/>
            <a:ext cx="3329301" cy="4707228"/>
          </a:xfrm>
          <a:prstGeom prst="rect">
            <a:avLst/>
          </a:prstGeom>
        </p:spPr>
      </p:pic>
      <p:pic>
        <p:nvPicPr>
          <p:cNvPr id="10" name="Picture 9">
            <a:extLst>
              <a:ext uri="{FF2B5EF4-FFF2-40B4-BE49-F238E27FC236}">
                <a16:creationId xmlns:a16="http://schemas.microsoft.com/office/drawing/2014/main" id="{D6E0799B-50A4-FB48-B224-E8D37289F053}"/>
              </a:ext>
            </a:extLst>
          </p:cNvPr>
          <p:cNvPicPr>
            <a:picLocks noChangeAspect="1"/>
          </p:cNvPicPr>
          <p:nvPr/>
        </p:nvPicPr>
        <p:blipFill>
          <a:blip r:embed="rId3"/>
          <a:stretch>
            <a:fillRect/>
          </a:stretch>
        </p:blipFill>
        <p:spPr>
          <a:xfrm>
            <a:off x="4436576" y="1469736"/>
            <a:ext cx="3329302" cy="4718238"/>
          </a:xfrm>
          <a:prstGeom prst="rect">
            <a:avLst/>
          </a:prstGeom>
        </p:spPr>
      </p:pic>
      <p:pic>
        <p:nvPicPr>
          <p:cNvPr id="11" name="Picture 10">
            <a:extLst>
              <a:ext uri="{FF2B5EF4-FFF2-40B4-BE49-F238E27FC236}">
                <a16:creationId xmlns:a16="http://schemas.microsoft.com/office/drawing/2014/main" id="{DCE5748E-2EA8-46CC-B83F-A7CF8CC52C08}"/>
              </a:ext>
            </a:extLst>
          </p:cNvPr>
          <p:cNvPicPr>
            <a:picLocks noChangeAspect="1"/>
          </p:cNvPicPr>
          <p:nvPr/>
        </p:nvPicPr>
        <p:blipFill>
          <a:blip r:embed="rId4"/>
          <a:stretch>
            <a:fillRect/>
          </a:stretch>
        </p:blipFill>
        <p:spPr>
          <a:xfrm>
            <a:off x="8094111" y="1469735"/>
            <a:ext cx="3320132" cy="4707228"/>
          </a:xfrm>
          <a:prstGeom prst="rect">
            <a:avLst/>
          </a:prstGeom>
        </p:spPr>
      </p:pic>
      <p:graphicFrame>
        <p:nvGraphicFramePr>
          <p:cNvPr id="13" name="Diagram 12">
            <a:extLst>
              <a:ext uri="{FF2B5EF4-FFF2-40B4-BE49-F238E27FC236}">
                <a16:creationId xmlns:a16="http://schemas.microsoft.com/office/drawing/2014/main" id="{A18F2458-8D4A-935F-A5F0-2D7518FE206C}"/>
              </a:ext>
            </a:extLst>
          </p:cNvPr>
          <p:cNvGraphicFramePr/>
          <p:nvPr>
            <p:extLst>
              <p:ext uri="{D42A27DB-BD31-4B8C-83A1-F6EECF244321}">
                <p14:modId xmlns:p14="http://schemas.microsoft.com/office/powerpoint/2010/main" val="3532542394"/>
              </p:ext>
            </p:extLst>
          </p:nvPr>
        </p:nvGraphicFramePr>
        <p:xfrm>
          <a:off x="838200" y="6264633"/>
          <a:ext cx="10576043" cy="318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Slide Number Placeholder 13">
            <a:extLst>
              <a:ext uri="{FF2B5EF4-FFF2-40B4-BE49-F238E27FC236}">
                <a16:creationId xmlns:a16="http://schemas.microsoft.com/office/drawing/2014/main" id="{9CC30EE7-2D29-D1AF-7D27-4FC72926679F}"/>
              </a:ext>
            </a:extLst>
          </p:cNvPr>
          <p:cNvSpPr>
            <a:spLocks noGrp="1"/>
          </p:cNvSpPr>
          <p:nvPr>
            <p:ph type="sldNum" sz="quarter" idx="12"/>
          </p:nvPr>
        </p:nvSpPr>
        <p:spPr/>
        <p:txBody>
          <a:bodyPr/>
          <a:lstStyle/>
          <a:p>
            <a:fld id="{E2E422AB-7BDA-442A-AC98-95E21D206A12}" type="slidenum">
              <a:rPr lang="en-US" smtClean="0"/>
              <a:t>93</a:t>
            </a:fld>
            <a:endParaRPr lang="en-US"/>
          </a:p>
        </p:txBody>
      </p:sp>
    </p:spTree>
    <p:extLst>
      <p:ext uri="{BB962C8B-B14F-4D97-AF65-F5344CB8AC3E}">
        <p14:creationId xmlns:p14="http://schemas.microsoft.com/office/powerpoint/2010/main" val="9288870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9260-5741-520C-446F-22981F727DFD}"/>
              </a:ext>
            </a:extLst>
          </p:cNvPr>
          <p:cNvSpPr>
            <a:spLocks noGrp="1"/>
          </p:cNvSpPr>
          <p:nvPr>
            <p:ph type="title"/>
          </p:nvPr>
        </p:nvSpPr>
        <p:spPr/>
        <p:txBody>
          <a:bodyPr/>
          <a:lstStyle/>
          <a:p>
            <a:r>
              <a:rPr lang="en-US" dirty="0"/>
              <a:t>Red Flags?</a:t>
            </a:r>
          </a:p>
        </p:txBody>
      </p:sp>
      <p:sp>
        <p:nvSpPr>
          <p:cNvPr id="3" name="Content Placeholder 2">
            <a:extLst>
              <a:ext uri="{FF2B5EF4-FFF2-40B4-BE49-F238E27FC236}">
                <a16:creationId xmlns:a16="http://schemas.microsoft.com/office/drawing/2014/main" id="{B3427807-60DE-DCAA-DC59-F63D2970DBFF}"/>
              </a:ext>
            </a:extLst>
          </p:cNvPr>
          <p:cNvSpPr>
            <a:spLocks noGrp="1"/>
          </p:cNvSpPr>
          <p:nvPr>
            <p:ph idx="1"/>
          </p:nvPr>
        </p:nvSpPr>
        <p:spPr/>
        <p:txBody>
          <a:bodyPr/>
          <a:lstStyle/>
          <a:p>
            <a:r>
              <a:rPr lang="en-US" sz="1800" dirty="0"/>
              <a:t>Pallor of OD ONH </a:t>
            </a:r>
          </a:p>
          <a:p>
            <a:r>
              <a:rPr lang="en-US" sz="1800" dirty="0"/>
              <a:t>Patient is asymptomatic – insidious? </a:t>
            </a:r>
          </a:p>
          <a:p>
            <a:r>
              <a:rPr lang="en-US" sz="1800" dirty="0"/>
              <a:t>IOP 21/21 – within target</a:t>
            </a:r>
          </a:p>
          <a:p>
            <a:r>
              <a:rPr lang="en-US" sz="1800" dirty="0"/>
              <a:t>Visual field defect enhancing centrally in SN field, not extending centrally from periphery</a:t>
            </a:r>
          </a:p>
          <a:p>
            <a:r>
              <a:rPr lang="en-US" sz="1800" dirty="0"/>
              <a:t>H/o </a:t>
            </a:r>
            <a:r>
              <a:rPr lang="en-US" sz="1800" i="1" dirty="0"/>
              <a:t>in situ </a:t>
            </a:r>
            <a:r>
              <a:rPr lang="en-US" sz="1800" dirty="0" err="1"/>
              <a:t>carinoma</a:t>
            </a:r>
            <a:r>
              <a:rPr lang="en-US" sz="1800" dirty="0"/>
              <a:t> of cervix </a:t>
            </a:r>
          </a:p>
          <a:p>
            <a:r>
              <a:rPr lang="en-US" sz="1800" dirty="0"/>
              <a:t>NAION, Inflammatory (e.g., Optic neuritis), compressive?</a:t>
            </a:r>
          </a:p>
          <a:p>
            <a:endParaRPr lang="en-US" sz="1800" dirty="0"/>
          </a:p>
        </p:txBody>
      </p:sp>
      <p:sp>
        <p:nvSpPr>
          <p:cNvPr id="4" name="Slide Number Placeholder 3">
            <a:extLst>
              <a:ext uri="{FF2B5EF4-FFF2-40B4-BE49-F238E27FC236}">
                <a16:creationId xmlns:a16="http://schemas.microsoft.com/office/drawing/2014/main" id="{3FE1C44A-4F55-4C70-E93F-10A3110B02BC}"/>
              </a:ext>
            </a:extLst>
          </p:cNvPr>
          <p:cNvSpPr>
            <a:spLocks noGrp="1"/>
          </p:cNvSpPr>
          <p:nvPr>
            <p:ph type="sldNum" sz="quarter" idx="12"/>
          </p:nvPr>
        </p:nvSpPr>
        <p:spPr/>
        <p:txBody>
          <a:bodyPr/>
          <a:lstStyle/>
          <a:p>
            <a:fld id="{E2E422AB-7BDA-442A-AC98-95E21D206A12}" type="slidenum">
              <a:rPr lang="en-US" smtClean="0"/>
              <a:t>94</a:t>
            </a:fld>
            <a:endParaRPr lang="en-US"/>
          </a:p>
        </p:txBody>
      </p:sp>
    </p:spTree>
    <p:extLst>
      <p:ext uri="{BB962C8B-B14F-4D97-AF65-F5344CB8AC3E}">
        <p14:creationId xmlns:p14="http://schemas.microsoft.com/office/powerpoint/2010/main" val="7560656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097B-B840-63CB-7642-9D490D78CAC2}"/>
              </a:ext>
            </a:extLst>
          </p:cNvPr>
          <p:cNvSpPr>
            <a:spLocks noGrp="1"/>
          </p:cNvSpPr>
          <p:nvPr>
            <p:ph type="title"/>
          </p:nvPr>
        </p:nvSpPr>
        <p:spPr/>
        <p:txBody>
          <a:bodyPr/>
          <a:lstStyle/>
          <a:p>
            <a:r>
              <a:rPr lang="en-US" dirty="0"/>
              <a:t>Let’s Think About This…</a:t>
            </a:r>
          </a:p>
        </p:txBody>
      </p:sp>
      <p:sp>
        <p:nvSpPr>
          <p:cNvPr id="3" name="Content Placeholder 2">
            <a:extLst>
              <a:ext uri="{FF2B5EF4-FFF2-40B4-BE49-F238E27FC236}">
                <a16:creationId xmlns:a16="http://schemas.microsoft.com/office/drawing/2014/main" id="{3368376F-9C45-A23C-7465-325377B2E2ED}"/>
              </a:ext>
            </a:extLst>
          </p:cNvPr>
          <p:cNvSpPr>
            <a:spLocks noGrp="1"/>
          </p:cNvSpPr>
          <p:nvPr>
            <p:ph idx="1"/>
          </p:nvPr>
        </p:nvSpPr>
        <p:spPr>
          <a:xfrm>
            <a:off x="953467" y="1603419"/>
            <a:ext cx="10285200" cy="1075387"/>
          </a:xfrm>
        </p:spPr>
        <p:txBody>
          <a:bodyPr/>
          <a:lstStyle/>
          <a:p>
            <a:r>
              <a:rPr lang="en-US" sz="1800" dirty="0"/>
              <a:t>Patient sent to perform an MRI (results pending)</a:t>
            </a:r>
          </a:p>
          <a:p>
            <a:r>
              <a:rPr lang="en-US" sz="1800" dirty="0"/>
              <a:t>ERM OU with membrane peel in OD (2001) </a:t>
            </a:r>
          </a:p>
        </p:txBody>
      </p:sp>
      <p:sp>
        <p:nvSpPr>
          <p:cNvPr id="4" name="Slide Number Placeholder 3">
            <a:extLst>
              <a:ext uri="{FF2B5EF4-FFF2-40B4-BE49-F238E27FC236}">
                <a16:creationId xmlns:a16="http://schemas.microsoft.com/office/drawing/2014/main" id="{38C98045-404A-F1DD-F3C6-C16352ECAB40}"/>
              </a:ext>
            </a:extLst>
          </p:cNvPr>
          <p:cNvSpPr>
            <a:spLocks noGrp="1"/>
          </p:cNvSpPr>
          <p:nvPr>
            <p:ph type="sldNum" sz="quarter" idx="12"/>
          </p:nvPr>
        </p:nvSpPr>
        <p:spPr/>
        <p:txBody>
          <a:bodyPr/>
          <a:lstStyle/>
          <a:p>
            <a:fld id="{E2E422AB-7BDA-442A-AC98-95E21D206A12}" type="slidenum">
              <a:rPr lang="en-US" smtClean="0"/>
              <a:t>95</a:t>
            </a:fld>
            <a:endParaRPr lang="en-US"/>
          </a:p>
        </p:txBody>
      </p:sp>
      <p:pic>
        <p:nvPicPr>
          <p:cNvPr id="6" name="Picture 5">
            <a:extLst>
              <a:ext uri="{FF2B5EF4-FFF2-40B4-BE49-F238E27FC236}">
                <a16:creationId xmlns:a16="http://schemas.microsoft.com/office/drawing/2014/main" id="{07ADF1AF-DF5B-79FA-CDC8-7D324FC6707A}"/>
              </a:ext>
            </a:extLst>
          </p:cNvPr>
          <p:cNvPicPr>
            <a:picLocks noChangeAspect="1"/>
          </p:cNvPicPr>
          <p:nvPr/>
        </p:nvPicPr>
        <p:blipFill>
          <a:blip r:embed="rId3"/>
          <a:stretch>
            <a:fillRect/>
          </a:stretch>
        </p:blipFill>
        <p:spPr>
          <a:xfrm>
            <a:off x="953333" y="2274875"/>
            <a:ext cx="3308313" cy="3932742"/>
          </a:xfrm>
          <a:prstGeom prst="rect">
            <a:avLst/>
          </a:prstGeom>
        </p:spPr>
      </p:pic>
      <p:pic>
        <p:nvPicPr>
          <p:cNvPr id="8" name="Picture 7">
            <a:extLst>
              <a:ext uri="{FF2B5EF4-FFF2-40B4-BE49-F238E27FC236}">
                <a16:creationId xmlns:a16="http://schemas.microsoft.com/office/drawing/2014/main" id="{91C2F4D2-2E6C-13F8-CAFD-41FF7B639213}"/>
              </a:ext>
            </a:extLst>
          </p:cNvPr>
          <p:cNvPicPr>
            <a:picLocks noChangeAspect="1"/>
          </p:cNvPicPr>
          <p:nvPr/>
        </p:nvPicPr>
        <p:blipFill>
          <a:blip r:embed="rId4"/>
          <a:stretch>
            <a:fillRect/>
          </a:stretch>
        </p:blipFill>
        <p:spPr>
          <a:xfrm>
            <a:off x="4354607" y="2363386"/>
            <a:ext cx="3218691" cy="3844231"/>
          </a:xfrm>
          <a:prstGeom prst="rect">
            <a:avLst/>
          </a:prstGeom>
        </p:spPr>
      </p:pic>
      <p:pic>
        <p:nvPicPr>
          <p:cNvPr id="10" name="Picture 9">
            <a:extLst>
              <a:ext uri="{FF2B5EF4-FFF2-40B4-BE49-F238E27FC236}">
                <a16:creationId xmlns:a16="http://schemas.microsoft.com/office/drawing/2014/main" id="{3234A1F4-64E1-D62B-7DF6-1B957E775593}"/>
              </a:ext>
            </a:extLst>
          </p:cNvPr>
          <p:cNvPicPr>
            <a:picLocks noChangeAspect="1"/>
          </p:cNvPicPr>
          <p:nvPr/>
        </p:nvPicPr>
        <p:blipFill>
          <a:blip r:embed="rId5"/>
          <a:stretch>
            <a:fillRect/>
          </a:stretch>
        </p:blipFill>
        <p:spPr>
          <a:xfrm>
            <a:off x="7666259" y="2363386"/>
            <a:ext cx="3218691" cy="3860910"/>
          </a:xfrm>
          <a:prstGeom prst="rect">
            <a:avLst/>
          </a:prstGeom>
        </p:spPr>
      </p:pic>
      <p:pic>
        <p:nvPicPr>
          <p:cNvPr id="11" name="Picture 10">
            <a:extLst>
              <a:ext uri="{FF2B5EF4-FFF2-40B4-BE49-F238E27FC236}">
                <a16:creationId xmlns:a16="http://schemas.microsoft.com/office/drawing/2014/main" id="{9ECD2C60-4365-9A58-CA55-2437AA72634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953333" y="2274875"/>
            <a:ext cx="3308313" cy="3932742"/>
          </a:xfrm>
          <a:prstGeom prst="rect">
            <a:avLst/>
          </a:prstGeom>
        </p:spPr>
      </p:pic>
      <p:pic>
        <p:nvPicPr>
          <p:cNvPr id="12" name="Picture 11">
            <a:extLst>
              <a:ext uri="{FF2B5EF4-FFF2-40B4-BE49-F238E27FC236}">
                <a16:creationId xmlns:a16="http://schemas.microsoft.com/office/drawing/2014/main" id="{310F16DC-FC37-AAA1-9BF1-321049DEF3B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4354606" y="2363385"/>
            <a:ext cx="3218691" cy="3844231"/>
          </a:xfrm>
          <a:prstGeom prst="rect">
            <a:avLst/>
          </a:prstGeom>
        </p:spPr>
      </p:pic>
      <p:pic>
        <p:nvPicPr>
          <p:cNvPr id="13" name="Picture 12">
            <a:extLst>
              <a:ext uri="{FF2B5EF4-FFF2-40B4-BE49-F238E27FC236}">
                <a16:creationId xmlns:a16="http://schemas.microsoft.com/office/drawing/2014/main" id="{F9A4FCCE-5154-6343-7158-895EEC7FD05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7666259" y="2355045"/>
            <a:ext cx="3218691" cy="3860910"/>
          </a:xfrm>
          <a:prstGeom prst="rect">
            <a:avLst/>
          </a:prstGeom>
        </p:spPr>
      </p:pic>
      <p:sp>
        <p:nvSpPr>
          <p:cNvPr id="14" name="TextBox 13">
            <a:extLst>
              <a:ext uri="{FF2B5EF4-FFF2-40B4-BE49-F238E27FC236}">
                <a16:creationId xmlns:a16="http://schemas.microsoft.com/office/drawing/2014/main" id="{C88077B4-0914-CE91-2E67-C0A179D51A23}"/>
              </a:ext>
            </a:extLst>
          </p:cNvPr>
          <p:cNvSpPr txBox="1"/>
          <p:nvPr/>
        </p:nvSpPr>
        <p:spPr>
          <a:xfrm>
            <a:off x="4354606" y="6224296"/>
            <a:ext cx="3218691" cy="338554"/>
          </a:xfrm>
          <a:prstGeom prst="rect">
            <a:avLst/>
          </a:prstGeom>
          <a:noFill/>
        </p:spPr>
        <p:txBody>
          <a:bodyPr wrap="square" rtlCol="0">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02/05/2025</a:t>
            </a:r>
          </a:p>
        </p:txBody>
      </p:sp>
      <p:sp>
        <p:nvSpPr>
          <p:cNvPr id="15" name="TextBox 14">
            <a:extLst>
              <a:ext uri="{FF2B5EF4-FFF2-40B4-BE49-F238E27FC236}">
                <a16:creationId xmlns:a16="http://schemas.microsoft.com/office/drawing/2014/main" id="{026A9C4C-887E-42A8-93C6-5A902946AEE5}"/>
              </a:ext>
            </a:extLst>
          </p:cNvPr>
          <p:cNvSpPr txBox="1"/>
          <p:nvPr/>
        </p:nvSpPr>
        <p:spPr>
          <a:xfrm>
            <a:off x="7666258" y="6221618"/>
            <a:ext cx="3218691" cy="338554"/>
          </a:xfrm>
          <a:prstGeom prst="rect">
            <a:avLst/>
          </a:prstGeom>
          <a:noFill/>
        </p:spPr>
        <p:txBody>
          <a:bodyPr wrap="square" rtlCol="0">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12/16/2021</a:t>
            </a:r>
          </a:p>
        </p:txBody>
      </p:sp>
      <p:sp>
        <p:nvSpPr>
          <p:cNvPr id="5" name="TextBox 4">
            <a:extLst>
              <a:ext uri="{FF2B5EF4-FFF2-40B4-BE49-F238E27FC236}">
                <a16:creationId xmlns:a16="http://schemas.microsoft.com/office/drawing/2014/main" id="{5B88B551-6111-19E1-0AA2-15E96F8B70C7}"/>
              </a:ext>
            </a:extLst>
          </p:cNvPr>
          <p:cNvSpPr txBox="1"/>
          <p:nvPr/>
        </p:nvSpPr>
        <p:spPr>
          <a:xfrm>
            <a:off x="998143" y="6207616"/>
            <a:ext cx="3218691" cy="338554"/>
          </a:xfrm>
          <a:prstGeom prst="rect">
            <a:avLst/>
          </a:prstGeom>
          <a:noFill/>
        </p:spPr>
        <p:txBody>
          <a:bodyPr wrap="square" rtlCol="0">
            <a:spAutoFit/>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02/05/2025</a:t>
            </a:r>
          </a:p>
        </p:txBody>
      </p:sp>
    </p:spTree>
    <p:extLst>
      <p:ext uri="{BB962C8B-B14F-4D97-AF65-F5344CB8AC3E}">
        <p14:creationId xmlns:p14="http://schemas.microsoft.com/office/powerpoint/2010/main" val="22600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3305-27D6-6B0A-BFBF-0D1BEEBB8957}"/>
              </a:ext>
            </a:extLst>
          </p:cNvPr>
          <p:cNvSpPr>
            <a:spLocks noGrp="1"/>
          </p:cNvSpPr>
          <p:nvPr>
            <p:ph type="title"/>
          </p:nvPr>
        </p:nvSpPr>
        <p:spPr/>
        <p:txBody>
          <a:bodyPr/>
          <a:lstStyle/>
          <a:p>
            <a:r>
              <a:rPr lang="en-US" dirty="0"/>
              <a:t>Membrane Peel Associated Visual Field Defects</a:t>
            </a:r>
          </a:p>
        </p:txBody>
      </p:sp>
      <p:sp>
        <p:nvSpPr>
          <p:cNvPr id="4" name="Slide Number Placeholder 3">
            <a:extLst>
              <a:ext uri="{FF2B5EF4-FFF2-40B4-BE49-F238E27FC236}">
                <a16:creationId xmlns:a16="http://schemas.microsoft.com/office/drawing/2014/main" id="{1A4746E9-89B0-1FF6-37F8-A0EF5579DE41}"/>
              </a:ext>
            </a:extLst>
          </p:cNvPr>
          <p:cNvSpPr>
            <a:spLocks noGrp="1"/>
          </p:cNvSpPr>
          <p:nvPr>
            <p:ph type="sldNum" sz="quarter" idx="12"/>
          </p:nvPr>
        </p:nvSpPr>
        <p:spPr/>
        <p:txBody>
          <a:bodyPr/>
          <a:lstStyle/>
          <a:p>
            <a:fld id="{E2E422AB-7BDA-442A-AC98-95E21D206A12}" type="slidenum">
              <a:rPr lang="en-US" smtClean="0"/>
              <a:t>96</a:t>
            </a:fld>
            <a:endParaRPr lang="en-US"/>
          </a:p>
        </p:txBody>
      </p:sp>
      <p:pic>
        <p:nvPicPr>
          <p:cNvPr id="1026" name="Picture 2" descr="Figure 1">
            <a:extLst>
              <a:ext uri="{FF2B5EF4-FFF2-40B4-BE49-F238E27FC236}">
                <a16:creationId xmlns:a16="http://schemas.microsoft.com/office/drawing/2014/main" id="{D7011E89-0EE8-7CB5-5016-B593057B4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921" y="1553693"/>
            <a:ext cx="3401491" cy="4467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D96315E-76FA-4635-413A-944570F427C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89514" y="1466785"/>
            <a:ext cx="3379755" cy="45545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38E5DB-E215-4EB2-487C-9593BA827D97}"/>
              </a:ext>
            </a:extLst>
          </p:cNvPr>
          <p:cNvSpPr txBox="1"/>
          <p:nvPr/>
        </p:nvSpPr>
        <p:spPr>
          <a:xfrm>
            <a:off x="2279631" y="6462525"/>
            <a:ext cx="8019766" cy="307777"/>
          </a:xfrm>
          <a:prstGeom prst="rect">
            <a:avLst/>
          </a:prstGeom>
          <a:noFill/>
        </p:spPr>
        <p:txBody>
          <a:bodyPr wrap="square">
            <a:spAutoFit/>
          </a:bodyPr>
          <a:lstStyle/>
          <a:p>
            <a:r>
              <a:rPr lang="en-US" sz="700" dirty="0"/>
              <a:t>Left: Akino, Kunihiko, et al. “Risk of Newly Developing Visual Field Defect and Neurodegeneration after Pars Plana Vitrectomy for Idiopathic Epiretinal Membrane.” </a:t>
            </a:r>
          </a:p>
          <a:p>
            <a:r>
              <a:rPr lang="en-US" sz="700" dirty="0"/>
              <a:t>Right: Uemura, Akinori, et al. “Visual Field Defects after Uneventful Vitrectomy for Epiretinal Membrane with Indocyanine Green–Assisted Internal Limiting Membrane Peeling.” </a:t>
            </a:r>
          </a:p>
        </p:txBody>
      </p:sp>
    </p:spTree>
    <p:extLst>
      <p:ext uri="{BB962C8B-B14F-4D97-AF65-F5344CB8AC3E}">
        <p14:creationId xmlns:p14="http://schemas.microsoft.com/office/powerpoint/2010/main" val="23899712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A375-7C2D-DF4A-5865-89663D5FC9AD}"/>
              </a:ext>
            </a:extLst>
          </p:cNvPr>
          <p:cNvSpPr>
            <a:spLocks noGrp="1"/>
          </p:cNvSpPr>
          <p:nvPr>
            <p:ph type="title"/>
          </p:nvPr>
        </p:nvSpPr>
        <p:spPr/>
        <p:txBody>
          <a:bodyPr/>
          <a:lstStyle/>
          <a:p>
            <a:r>
              <a:rPr lang="en-US" dirty="0"/>
              <a:t>Wrapping up</a:t>
            </a:r>
          </a:p>
        </p:txBody>
      </p:sp>
      <p:sp>
        <p:nvSpPr>
          <p:cNvPr id="3" name="Text Placeholder 2">
            <a:extLst>
              <a:ext uri="{FF2B5EF4-FFF2-40B4-BE49-F238E27FC236}">
                <a16:creationId xmlns:a16="http://schemas.microsoft.com/office/drawing/2014/main" id="{175DDD66-1F67-AE69-76FA-5FD2EA3ED1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366FB6-AC75-9F5D-B0E7-0AFEF76ACB5D}"/>
              </a:ext>
            </a:extLst>
          </p:cNvPr>
          <p:cNvSpPr>
            <a:spLocks noGrp="1"/>
          </p:cNvSpPr>
          <p:nvPr>
            <p:ph type="sldNum" sz="quarter" idx="12"/>
          </p:nvPr>
        </p:nvSpPr>
        <p:spPr/>
        <p:txBody>
          <a:bodyPr/>
          <a:lstStyle/>
          <a:p>
            <a:fld id="{C81C2154-C5B2-4D07-A417-D1DAAF3BB03F}" type="slidenum">
              <a:rPr lang="en-US" smtClean="0"/>
              <a:t>97</a:t>
            </a:fld>
            <a:endParaRPr lang="en-US"/>
          </a:p>
        </p:txBody>
      </p:sp>
    </p:spTree>
    <p:extLst>
      <p:ext uri="{BB962C8B-B14F-4D97-AF65-F5344CB8AC3E}">
        <p14:creationId xmlns:p14="http://schemas.microsoft.com/office/powerpoint/2010/main" val="20903930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1A70-9F9A-33A9-6B36-D79BEC282631}"/>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AAF36CD9-6009-492F-8BB3-B92693F87AA1}"/>
              </a:ext>
            </a:extLst>
          </p:cNvPr>
          <p:cNvSpPr>
            <a:spLocks noGrp="1"/>
          </p:cNvSpPr>
          <p:nvPr>
            <p:ph idx="1"/>
          </p:nvPr>
        </p:nvSpPr>
        <p:spPr/>
        <p:txBody>
          <a:bodyPr/>
          <a:lstStyle/>
          <a:p>
            <a:r>
              <a:rPr lang="en-US" sz="1800" dirty="0"/>
              <a:t>Obtain a good case history</a:t>
            </a:r>
          </a:p>
          <a:p>
            <a:r>
              <a:rPr lang="en-US" sz="1800" dirty="0"/>
              <a:t>Consider a compressive lesion etiology for unexplained visual field defects </a:t>
            </a:r>
          </a:p>
          <a:p>
            <a:r>
              <a:rPr lang="en-US" sz="1800" dirty="0"/>
              <a:t>Visual fields that do not match glaucomatous field loss should obtain an MRI </a:t>
            </a:r>
          </a:p>
          <a:p>
            <a:r>
              <a:rPr lang="en-US" sz="1800" dirty="0"/>
              <a:t>Referral to neuro-ophthalmologist, neurology, neuro-surgery</a:t>
            </a:r>
            <a:r>
              <a:rPr lang="en-US" sz="1800"/>
              <a:t>, PCP, and </a:t>
            </a:r>
            <a:r>
              <a:rPr lang="en-US" sz="1800" dirty="0"/>
              <a:t>endocrinology if findings are seen on MRI </a:t>
            </a:r>
          </a:p>
          <a:p>
            <a:endParaRPr lang="en-US" sz="1800" dirty="0"/>
          </a:p>
        </p:txBody>
      </p:sp>
      <p:sp>
        <p:nvSpPr>
          <p:cNvPr id="4" name="Slide Number Placeholder 3">
            <a:extLst>
              <a:ext uri="{FF2B5EF4-FFF2-40B4-BE49-F238E27FC236}">
                <a16:creationId xmlns:a16="http://schemas.microsoft.com/office/drawing/2014/main" id="{885D7D93-B38B-CA53-D7E1-45A267279669}"/>
              </a:ext>
            </a:extLst>
          </p:cNvPr>
          <p:cNvSpPr>
            <a:spLocks noGrp="1"/>
          </p:cNvSpPr>
          <p:nvPr>
            <p:ph type="sldNum" sz="quarter" idx="12"/>
          </p:nvPr>
        </p:nvSpPr>
        <p:spPr/>
        <p:txBody>
          <a:bodyPr/>
          <a:lstStyle/>
          <a:p>
            <a:fld id="{E2E422AB-7BDA-442A-AC98-95E21D206A12}" type="slidenum">
              <a:rPr lang="en-US" smtClean="0"/>
              <a:t>98</a:t>
            </a:fld>
            <a:endParaRPr lang="en-US"/>
          </a:p>
        </p:txBody>
      </p:sp>
    </p:spTree>
    <p:extLst>
      <p:ext uri="{BB962C8B-B14F-4D97-AF65-F5344CB8AC3E}">
        <p14:creationId xmlns:p14="http://schemas.microsoft.com/office/powerpoint/2010/main" val="38032552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51E0-3BCE-7C68-2537-0F75C592A9C1}"/>
              </a:ext>
            </a:extLst>
          </p:cNvPr>
          <p:cNvSpPr>
            <a:spLocks noGrp="1"/>
          </p:cNvSpPr>
          <p:nvPr>
            <p:ph type="title"/>
          </p:nvPr>
        </p:nvSpPr>
        <p:spPr>
          <a:ln>
            <a:noFill/>
          </a:ln>
        </p:spPr>
        <p:txBody>
          <a:bodyPr/>
          <a:lstStyle/>
          <a:p>
            <a:r>
              <a:rPr lang="en-US" dirty="0"/>
              <a:t>Thank you</a:t>
            </a:r>
          </a:p>
        </p:txBody>
      </p:sp>
      <p:sp>
        <p:nvSpPr>
          <p:cNvPr id="3" name="Subtitle 2">
            <a:extLst>
              <a:ext uri="{FF2B5EF4-FFF2-40B4-BE49-F238E27FC236}">
                <a16:creationId xmlns:a16="http://schemas.microsoft.com/office/drawing/2014/main" id="{021266AA-DA6A-5511-26E7-5C64E65980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20731475"/>
      </p:ext>
    </p:extLst>
  </p:cSld>
  <p:clrMapOvr>
    <a:masterClrMapping/>
  </p:clrMapOvr>
</p:sld>
</file>

<file path=ppt/theme/theme1.xml><?xml version="1.0" encoding="utf-8"?>
<a:theme xmlns:a="http://schemas.openxmlformats.org/drawingml/2006/main" name="Elegant Black &amp; White Thesis Defense by Slidesgo">
  <a:themeElements>
    <a:clrScheme name="Simple Light">
      <a:dk1>
        <a:srgbClr val="333333"/>
      </a:dk1>
      <a:lt1>
        <a:srgbClr val="FDFDFD"/>
      </a:lt1>
      <a:dk2>
        <a:srgbClr val="E8E7E7"/>
      </a:dk2>
      <a:lt2>
        <a:srgbClr val="B2B2B2"/>
      </a:lt2>
      <a:accent1>
        <a:srgbClr val="777777"/>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xecutive Design Company Profile by Slidesgo">
  <a:themeElements>
    <a:clrScheme name="Simple Light">
      <a:dk1>
        <a:srgbClr val="030920"/>
      </a:dk1>
      <a:lt1>
        <a:srgbClr val="EEEEEE"/>
      </a:lt1>
      <a:dk2>
        <a:srgbClr val="2A3250"/>
      </a:dk2>
      <a:lt2>
        <a:srgbClr val="526D82"/>
      </a:lt2>
      <a:accent1>
        <a:srgbClr val="9DB2BF"/>
      </a:accent1>
      <a:accent2>
        <a:srgbClr val="DDE6ED"/>
      </a:accent2>
      <a:accent3>
        <a:srgbClr val="FFFFFF"/>
      </a:accent3>
      <a:accent4>
        <a:srgbClr val="FFFFFF"/>
      </a:accent4>
      <a:accent5>
        <a:srgbClr val="FFFFFF"/>
      </a:accent5>
      <a:accent6>
        <a:srgbClr val="FFFFFF"/>
      </a:accent6>
      <a:hlink>
        <a:srgbClr val="0309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ye Diseases: Presbyopia by Slidesgo">
  <a:themeElements>
    <a:clrScheme name="Simple Light">
      <a:dk1>
        <a:srgbClr val="000000"/>
      </a:dk1>
      <a:lt1>
        <a:srgbClr val="EEF1E8"/>
      </a:lt1>
      <a:dk2>
        <a:srgbClr val="C03433"/>
      </a:dk2>
      <a:lt2>
        <a:srgbClr val="EB504F"/>
      </a:lt2>
      <a:accent1>
        <a:srgbClr val="F5A682"/>
      </a:accent1>
      <a:accent2>
        <a:srgbClr val="7FAFEA"/>
      </a:accent2>
      <a:accent3>
        <a:srgbClr val="CCEDFC"/>
      </a:accent3>
      <a:accent4>
        <a:srgbClr val="C77F33"/>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ulmonary Hypertension by Slidesgo">
  <a:themeElements>
    <a:clrScheme name="Simple Light">
      <a:dk1>
        <a:srgbClr val="193F65"/>
      </a:dk1>
      <a:lt1>
        <a:srgbClr val="FFFFFF"/>
      </a:lt1>
      <a:dk2>
        <a:srgbClr val="D74436"/>
      </a:dk2>
      <a:lt2>
        <a:srgbClr val="F28482"/>
      </a:lt2>
      <a:accent1>
        <a:srgbClr val="4B7FB3"/>
      </a:accent1>
      <a:accent2>
        <a:srgbClr val="65B0DC"/>
      </a:accent2>
      <a:accent3>
        <a:srgbClr val="E4DEDF"/>
      </a:accent3>
      <a:accent4>
        <a:srgbClr val="FFC96B"/>
      </a:accent4>
      <a:accent5>
        <a:srgbClr val="FFFFFF"/>
      </a:accent5>
      <a:accent6>
        <a:srgbClr val="FFFFFF"/>
      </a:accent6>
      <a:hlink>
        <a:srgbClr val="193F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Elegant Black &amp; White Thesis Defense by Slidesgo</Template>
  <TotalTime>47598</TotalTime>
  <Words>6706</Words>
  <Application>Microsoft Office PowerPoint</Application>
  <PresentationFormat>Widescreen</PresentationFormat>
  <Paragraphs>847</Paragraphs>
  <Slides>100</Slides>
  <Notes>35</Notes>
  <HiddenSlides>0</HiddenSlides>
  <MMClips>0</MMClips>
  <ScaleCrop>false</ScaleCrop>
  <HeadingPairs>
    <vt:vector size="4" baseType="variant">
      <vt:variant>
        <vt:lpstr>Theme</vt:lpstr>
      </vt:variant>
      <vt:variant>
        <vt:i4>9</vt:i4>
      </vt:variant>
      <vt:variant>
        <vt:lpstr>Slide Titles</vt:lpstr>
      </vt:variant>
      <vt:variant>
        <vt:i4>100</vt:i4>
      </vt:variant>
    </vt:vector>
  </HeadingPairs>
  <TitlesOfParts>
    <vt:vector size="109" baseType="lpstr">
      <vt:lpstr>Elegant Black &amp; White Thesis Defense by Slidesgo</vt:lpstr>
      <vt:lpstr>Slidesgo Final Pages</vt:lpstr>
      <vt:lpstr>Executive Design Company Profile by Slidesgo</vt:lpstr>
      <vt:lpstr>1_Slidesgo Final Pages</vt:lpstr>
      <vt:lpstr>Eye Diseases: Presbyopia by Slidesgo</vt:lpstr>
      <vt:lpstr>2_Slidesgo Final Pages</vt:lpstr>
      <vt:lpstr>3_Slidesgo Final Pages</vt:lpstr>
      <vt:lpstr>Pulmonary Hypertension by Slidesgo</vt:lpstr>
      <vt:lpstr>4_Slidesgo Final Pages</vt:lpstr>
      <vt:lpstr>Neuro-Ophthalmic Red Flags in Eye Care: Identifying When MRI is Warranted</vt:lpstr>
      <vt:lpstr>Disclaimers</vt:lpstr>
      <vt:lpstr>Learning Objectives</vt:lpstr>
      <vt:lpstr>Would you do an MRI on this patient?</vt:lpstr>
      <vt:lpstr>Anatomy </vt:lpstr>
      <vt:lpstr>Optic nerve </vt:lpstr>
      <vt:lpstr>Optic chiasm </vt:lpstr>
      <vt:lpstr>Sella </vt:lpstr>
      <vt:lpstr>Compressive Optic Neuropathy (CON)</vt:lpstr>
      <vt:lpstr>Etiology </vt:lpstr>
      <vt:lpstr>Pathophysiology </vt:lpstr>
      <vt:lpstr>History and Physical</vt:lpstr>
      <vt:lpstr>Evaluation</vt:lpstr>
      <vt:lpstr>Red Flags to Consider an MRI?</vt:lpstr>
      <vt:lpstr>Red Flags</vt:lpstr>
      <vt:lpstr>Magnetic Resonance Imaging </vt:lpstr>
      <vt:lpstr>Computed Tomography (CT)</vt:lpstr>
      <vt:lpstr>Case 1:   It Wasn’t Because of Cataracts</vt:lpstr>
      <vt:lpstr>Chief Complaint</vt:lpstr>
      <vt:lpstr>History </vt:lpstr>
      <vt:lpstr>Clinical Findings </vt:lpstr>
      <vt:lpstr>Ancillary Testing </vt:lpstr>
      <vt:lpstr>Ancillary Testing cont. </vt:lpstr>
      <vt:lpstr>Ancillary Testing cont. </vt:lpstr>
      <vt:lpstr>Red flags?</vt:lpstr>
      <vt:lpstr>MRI </vt:lpstr>
      <vt:lpstr>T1 Axial (Pre vs with Contrast)</vt:lpstr>
      <vt:lpstr>T1 Axial (Pre vs with Contrast)</vt:lpstr>
      <vt:lpstr>T1 Axial (Pre vs with Contrast)</vt:lpstr>
      <vt:lpstr>T1 Axial (Pre vs with Contrast)</vt:lpstr>
      <vt:lpstr>T1 Axial (Pre vs with Contrast)</vt:lpstr>
      <vt:lpstr>T1 Axial (Pre vs with Contrast)</vt:lpstr>
      <vt:lpstr>T1 Axial (Pre vs with Contrast)</vt:lpstr>
      <vt:lpstr>T1 Axial (Pre vs with Contrast)</vt:lpstr>
      <vt:lpstr>T1 Axial (Pre vs with Contrast)</vt:lpstr>
      <vt:lpstr>T1 Axial (Pre vs with Contrast)</vt:lpstr>
      <vt:lpstr>T1 Axial (Pre vs with Contrast)</vt:lpstr>
      <vt:lpstr>PowerPoint Presentation</vt:lpstr>
      <vt:lpstr>Results and Management</vt:lpstr>
      <vt:lpstr>Radiometric Findings</vt:lpstr>
      <vt:lpstr>Craniopharyngioma</vt:lpstr>
      <vt:lpstr>Neurosurgery</vt:lpstr>
      <vt:lpstr>Post-Surgical Care </vt:lpstr>
      <vt:lpstr>Visual Field 1-month Post-op </vt:lpstr>
      <vt:lpstr>Clinical Pearls </vt:lpstr>
      <vt:lpstr>Case 2:   It’s More than Diabetes </vt:lpstr>
      <vt:lpstr>Chief Complaint</vt:lpstr>
      <vt:lpstr>History </vt:lpstr>
      <vt:lpstr>Clinical findings </vt:lpstr>
      <vt:lpstr>Ancillary Testing (01/15/26)</vt:lpstr>
      <vt:lpstr>Management (01/15/26)</vt:lpstr>
      <vt:lpstr>Ancillary Testing (01/20/26)</vt:lpstr>
      <vt:lpstr>Blood Analysis </vt:lpstr>
      <vt:lpstr>Red Flags?</vt:lpstr>
      <vt:lpstr>MRI </vt:lpstr>
      <vt:lpstr>Radiometric Findings</vt:lpstr>
      <vt:lpstr>Results and Management</vt:lpstr>
      <vt:lpstr>Prolactinoma</vt:lpstr>
      <vt:lpstr>Prolactinoma Treatment </vt:lpstr>
      <vt:lpstr>Prolactinoma Treatment Continued</vt:lpstr>
      <vt:lpstr>Management (02/20/26) ~ 1 month </vt:lpstr>
      <vt:lpstr>Ancillary Testing (02/20/26) </vt:lpstr>
      <vt:lpstr>Ancillary Testing (02/20/26)</vt:lpstr>
      <vt:lpstr>Ancillary Testing (03/31/26) </vt:lpstr>
      <vt:lpstr>Clinical Pearls </vt:lpstr>
      <vt:lpstr>Case 3:   Seeing Cobwebs</vt:lpstr>
      <vt:lpstr>Chief Complaint</vt:lpstr>
      <vt:lpstr>History </vt:lpstr>
      <vt:lpstr>Clinical findings (12/19/25)</vt:lpstr>
      <vt:lpstr>Clinical findings (12/11/2024)</vt:lpstr>
      <vt:lpstr>Ancillary Testing</vt:lpstr>
      <vt:lpstr>Ancillary Testing </vt:lpstr>
      <vt:lpstr>Red Flags?</vt:lpstr>
      <vt:lpstr>MRI </vt:lpstr>
      <vt:lpstr>T1 Coronal (Pre and with Contrast)</vt:lpstr>
      <vt:lpstr>T1 Coronal (Pre and with Contrast)</vt:lpstr>
      <vt:lpstr>T1 Coronal (Pre and with Contrast)</vt:lpstr>
      <vt:lpstr>T1 Coronal (Pre and with Contrast)</vt:lpstr>
      <vt:lpstr>T1 Coronal (Pre and with Contrast)</vt:lpstr>
      <vt:lpstr>T1 Coronal (Pre and with Contrast)</vt:lpstr>
      <vt:lpstr>PowerPoint Presentation</vt:lpstr>
      <vt:lpstr>Results and Management</vt:lpstr>
      <vt:lpstr>Radiometric Findings</vt:lpstr>
      <vt:lpstr>Meningioma </vt:lpstr>
      <vt:lpstr>Presentation </vt:lpstr>
      <vt:lpstr>Presentation</vt:lpstr>
      <vt:lpstr>Treatment </vt:lpstr>
      <vt:lpstr>Clinical Pearls </vt:lpstr>
      <vt:lpstr>Case 4   Is This Glaucoma?</vt:lpstr>
      <vt:lpstr>Chief Complaint</vt:lpstr>
      <vt:lpstr>History</vt:lpstr>
      <vt:lpstr>Clinical Findings </vt:lpstr>
      <vt:lpstr>Ancillary Testing OD</vt:lpstr>
      <vt:lpstr>Red Flags?</vt:lpstr>
      <vt:lpstr>Let’s Think About This…</vt:lpstr>
      <vt:lpstr>Membrane Peel Associated Visual Field Defects</vt:lpstr>
      <vt:lpstr>Wrapping up</vt:lpstr>
      <vt:lpstr>Conclusion </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Chang</dc:creator>
  <cp:lastModifiedBy>Eric Chang</cp:lastModifiedBy>
  <cp:revision>67</cp:revision>
  <dcterms:created xsi:type="dcterms:W3CDTF">2026-02-15T22:05:06Z</dcterms:created>
  <dcterms:modified xsi:type="dcterms:W3CDTF">2026-04-08T18:07:00Z</dcterms:modified>
</cp:coreProperties>
</file>